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6" r:id="rId7"/>
    <p:sldId id="267" r:id="rId8"/>
    <p:sldId id="261" r:id="rId9"/>
    <p:sldId id="262" r:id="rId10"/>
    <p:sldId id="268"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382C38-1DD0-4975-AC8E-3DF113D86546}" v="176" dt="2022-05-16T12:59:22.3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27" autoAdjust="0"/>
    <p:restoredTop sz="94660"/>
  </p:normalViewPr>
  <p:slideViewPr>
    <p:cSldViewPr snapToGrid="0">
      <p:cViewPr varScale="1">
        <p:scale>
          <a:sx n="111" d="100"/>
          <a:sy n="111" d="100"/>
        </p:scale>
        <p:origin x="67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eron H" userId="74f8b4451ec7cdce" providerId="LiveId" clId="{0E382C38-1DD0-4975-AC8E-3DF113D86546}"/>
    <pc:docChg chg="undo custSel addSld delSld modSld sldOrd">
      <pc:chgData name="Kieron H" userId="74f8b4451ec7cdce" providerId="LiveId" clId="{0E382C38-1DD0-4975-AC8E-3DF113D86546}" dt="2022-05-16T12:59:22.368" v="7486"/>
      <pc:docMkLst>
        <pc:docMk/>
      </pc:docMkLst>
      <pc:sldChg chg="addSp delSp modSp mod delAnim modAnim">
        <pc:chgData name="Kieron H" userId="74f8b4451ec7cdce" providerId="LiveId" clId="{0E382C38-1DD0-4975-AC8E-3DF113D86546}" dt="2022-05-16T12:53:09.331" v="7427"/>
        <pc:sldMkLst>
          <pc:docMk/>
          <pc:sldMk cId="2548792880" sldId="256"/>
        </pc:sldMkLst>
        <pc:spChg chg="mod">
          <ac:chgData name="Kieron H" userId="74f8b4451ec7cdce" providerId="LiveId" clId="{0E382C38-1DD0-4975-AC8E-3DF113D86546}" dt="2022-05-09T23:19:24.314" v="3" actId="2711"/>
          <ac:spMkLst>
            <pc:docMk/>
            <pc:sldMk cId="2548792880" sldId="256"/>
            <ac:spMk id="5" creationId="{2F444EA6-A6BC-829C-F509-8B1060E7F31F}"/>
          </ac:spMkLst>
        </pc:spChg>
        <pc:spChg chg="mod">
          <ac:chgData name="Kieron H" userId="74f8b4451ec7cdce" providerId="LiveId" clId="{0E382C38-1DD0-4975-AC8E-3DF113D86546}" dt="2022-05-09T23:19:24.314" v="3" actId="2711"/>
          <ac:spMkLst>
            <pc:docMk/>
            <pc:sldMk cId="2548792880" sldId="256"/>
            <ac:spMk id="12" creationId="{C05EB894-9410-4B20-95E4-7A25101AB895}"/>
          </ac:spMkLst>
        </pc:spChg>
        <pc:spChg chg="mod">
          <ac:chgData name="Kieron H" userId="74f8b4451ec7cdce" providerId="LiveId" clId="{0E382C38-1DD0-4975-AC8E-3DF113D86546}" dt="2022-05-09T23:19:24.314" v="3" actId="2711"/>
          <ac:spMkLst>
            <pc:docMk/>
            <pc:sldMk cId="2548792880" sldId="256"/>
            <ac:spMk id="25" creationId="{166E38B6-B050-4340-8E8F-3A971DADC031}"/>
          </ac:spMkLst>
        </pc:spChg>
        <pc:picChg chg="add del mod">
          <ac:chgData name="Kieron H" userId="74f8b4451ec7cdce" providerId="LiveId" clId="{0E382C38-1DD0-4975-AC8E-3DF113D86546}" dt="2022-05-16T12:48:46.041" v="7355" actId="478"/>
          <ac:picMkLst>
            <pc:docMk/>
            <pc:sldMk cId="2548792880" sldId="256"/>
            <ac:picMk id="2" creationId="{7126FC2C-5D76-3AD2-1791-52E9C039EA15}"/>
          </ac:picMkLst>
        </pc:picChg>
        <pc:picChg chg="add mod">
          <ac:chgData name="Kieron H" userId="74f8b4451ec7cdce" providerId="LiveId" clId="{0E382C38-1DD0-4975-AC8E-3DF113D86546}" dt="2022-05-16T12:49:59.748" v="7366" actId="1036"/>
          <ac:picMkLst>
            <pc:docMk/>
            <pc:sldMk cId="2548792880" sldId="256"/>
            <ac:picMk id="3" creationId="{8586849E-90A5-A0CB-4FA8-07694E3EAAF4}"/>
          </ac:picMkLst>
        </pc:picChg>
      </pc:sldChg>
      <pc:sldChg chg="addSp delSp modSp mod modTransition delAnim modAnim">
        <pc:chgData name="Kieron H" userId="74f8b4451ec7cdce" providerId="LiveId" clId="{0E382C38-1DD0-4975-AC8E-3DF113D86546}" dt="2022-05-16T12:59:22.368" v="7486"/>
        <pc:sldMkLst>
          <pc:docMk/>
          <pc:sldMk cId="3087851379" sldId="257"/>
        </pc:sldMkLst>
        <pc:spChg chg="mod">
          <ac:chgData name="Kieron H" userId="74f8b4451ec7cdce" providerId="LiveId" clId="{0E382C38-1DD0-4975-AC8E-3DF113D86546}" dt="2022-05-09T23:19:09.561" v="1" actId="2711"/>
          <ac:spMkLst>
            <pc:docMk/>
            <pc:sldMk cId="3087851379" sldId="257"/>
            <ac:spMk id="2" creationId="{513942D1-5EA5-9DCD-DA28-7652F452D465}"/>
          </ac:spMkLst>
        </pc:spChg>
        <pc:spChg chg="mod">
          <ac:chgData name="Kieron H" userId="74f8b4451ec7cdce" providerId="LiveId" clId="{0E382C38-1DD0-4975-AC8E-3DF113D86546}" dt="2022-05-15T14:23:56.766" v="3238" actId="20577"/>
          <ac:spMkLst>
            <pc:docMk/>
            <pc:sldMk cId="3087851379" sldId="257"/>
            <ac:spMk id="3" creationId="{6EABB806-F602-E483-3169-956DD445ACD7}"/>
          </ac:spMkLst>
        </pc:spChg>
        <pc:spChg chg="add mod">
          <ac:chgData name="Kieron H" userId="74f8b4451ec7cdce" providerId="LiveId" clId="{0E382C38-1DD0-4975-AC8E-3DF113D86546}" dt="2022-05-15T15:00:52.109" v="6246" actId="20577"/>
          <ac:spMkLst>
            <pc:docMk/>
            <pc:sldMk cId="3087851379" sldId="257"/>
            <ac:spMk id="13" creationId="{19F34AD4-8417-9D9E-998A-BA6D299D67E5}"/>
          </ac:spMkLst>
        </pc:spChg>
        <pc:picChg chg="add mod">
          <ac:chgData name="Kieron H" userId="74f8b4451ec7cdce" providerId="LiveId" clId="{0E382C38-1DD0-4975-AC8E-3DF113D86546}" dt="2022-05-15T14:23:19.974" v="3014" actId="1076"/>
          <ac:picMkLst>
            <pc:docMk/>
            <pc:sldMk cId="3087851379" sldId="257"/>
            <ac:picMk id="4" creationId="{61E3BC6C-DD25-E1D3-2F0E-8DD15528BEE2}"/>
          </ac:picMkLst>
        </pc:picChg>
        <pc:picChg chg="add del mod">
          <ac:chgData name="Kieron H" userId="74f8b4451ec7cdce" providerId="LiveId" clId="{0E382C38-1DD0-4975-AC8E-3DF113D86546}" dt="2022-05-16T12:48:43.758" v="7354" actId="478"/>
          <ac:picMkLst>
            <pc:docMk/>
            <pc:sldMk cId="3087851379" sldId="257"/>
            <ac:picMk id="5" creationId="{4DD5B1E5-78C9-4B25-2C2A-3828634B5660}"/>
          </ac:picMkLst>
        </pc:picChg>
        <pc:picChg chg="add mod">
          <ac:chgData name="Kieron H" userId="74f8b4451ec7cdce" providerId="LiveId" clId="{0E382C38-1DD0-4975-AC8E-3DF113D86546}" dt="2022-05-16T12:50:07.298" v="7383" actId="1036"/>
          <ac:picMkLst>
            <pc:docMk/>
            <pc:sldMk cId="3087851379" sldId="257"/>
            <ac:picMk id="6" creationId="{EE801A4B-78BE-11AD-B906-C107B0017298}"/>
          </ac:picMkLst>
        </pc:picChg>
        <pc:picChg chg="del">
          <ac:chgData name="Kieron H" userId="74f8b4451ec7cdce" providerId="LiveId" clId="{0E382C38-1DD0-4975-AC8E-3DF113D86546}" dt="2022-05-15T14:20:33.039" v="2335" actId="478"/>
          <ac:picMkLst>
            <pc:docMk/>
            <pc:sldMk cId="3087851379" sldId="257"/>
            <ac:picMk id="1026" creationId="{F25448DC-E9F7-4CB1-998C-C884105858B6}"/>
          </ac:picMkLst>
        </pc:picChg>
      </pc:sldChg>
      <pc:sldChg chg="addSp delSp modSp mod modAnim">
        <pc:chgData name="Kieron H" userId="74f8b4451ec7cdce" providerId="LiveId" clId="{0E382C38-1DD0-4975-AC8E-3DF113D86546}" dt="2022-05-16T12:56:24.477" v="7451"/>
        <pc:sldMkLst>
          <pc:docMk/>
          <pc:sldMk cId="844356158" sldId="258"/>
        </pc:sldMkLst>
        <pc:spChg chg="mod">
          <ac:chgData name="Kieron H" userId="74f8b4451ec7cdce" providerId="LiveId" clId="{0E382C38-1DD0-4975-AC8E-3DF113D86546}" dt="2022-05-09T23:19:37.795" v="5" actId="2711"/>
          <ac:spMkLst>
            <pc:docMk/>
            <pc:sldMk cId="844356158" sldId="258"/>
            <ac:spMk id="2" creationId="{513942D1-5EA5-9DCD-DA28-7652F452D465}"/>
          </ac:spMkLst>
        </pc:spChg>
        <pc:spChg chg="mod">
          <ac:chgData name="Kieron H" userId="74f8b4451ec7cdce" providerId="LiveId" clId="{0E382C38-1DD0-4975-AC8E-3DF113D86546}" dt="2022-05-15T12:26:22.565" v="908" actId="20577"/>
          <ac:spMkLst>
            <pc:docMk/>
            <pc:sldMk cId="844356158" sldId="258"/>
            <ac:spMk id="3" creationId="{6EABB806-F602-E483-3169-956DD445ACD7}"/>
          </ac:spMkLst>
        </pc:spChg>
        <pc:picChg chg="add mod">
          <ac:chgData name="Kieron H" userId="74f8b4451ec7cdce" providerId="LiveId" clId="{0E382C38-1DD0-4975-AC8E-3DF113D86546}" dt="2022-05-16T12:50:18.911" v="7385" actId="1076"/>
          <ac:picMkLst>
            <pc:docMk/>
            <pc:sldMk cId="844356158" sldId="258"/>
            <ac:picMk id="4" creationId="{AA71C843-2FCD-5B3F-862E-D60D4A507255}"/>
          </ac:picMkLst>
        </pc:picChg>
        <pc:picChg chg="del">
          <ac:chgData name="Kieron H" userId="74f8b4451ec7cdce" providerId="LiveId" clId="{0E382C38-1DD0-4975-AC8E-3DF113D86546}" dt="2022-05-15T12:25:39.315" v="867" actId="478"/>
          <ac:picMkLst>
            <pc:docMk/>
            <pc:sldMk cId="844356158" sldId="258"/>
            <ac:picMk id="1026" creationId="{F25448DC-E9F7-4CB1-998C-C884105858B6}"/>
          </ac:picMkLst>
        </pc:picChg>
      </pc:sldChg>
      <pc:sldChg chg="addSp delSp modSp mod modAnim">
        <pc:chgData name="Kieron H" userId="74f8b4451ec7cdce" providerId="LiveId" clId="{0E382C38-1DD0-4975-AC8E-3DF113D86546}" dt="2022-05-16T12:56:30.530" v="7454"/>
        <pc:sldMkLst>
          <pc:docMk/>
          <pc:sldMk cId="4195851403" sldId="259"/>
        </pc:sldMkLst>
        <pc:spChg chg="mod">
          <ac:chgData name="Kieron H" userId="74f8b4451ec7cdce" providerId="LiveId" clId="{0E382C38-1DD0-4975-AC8E-3DF113D86546}" dt="2022-05-09T23:19:47.439" v="7" actId="2711"/>
          <ac:spMkLst>
            <pc:docMk/>
            <pc:sldMk cId="4195851403" sldId="259"/>
            <ac:spMk id="2" creationId="{513942D1-5EA5-9DCD-DA28-7652F452D465}"/>
          </ac:spMkLst>
        </pc:spChg>
        <pc:spChg chg="mod">
          <ac:chgData name="Kieron H" userId="74f8b4451ec7cdce" providerId="LiveId" clId="{0E382C38-1DD0-4975-AC8E-3DF113D86546}" dt="2022-05-15T12:28:03.480" v="986" actId="20577"/>
          <ac:spMkLst>
            <pc:docMk/>
            <pc:sldMk cId="4195851403" sldId="259"/>
            <ac:spMk id="3" creationId="{6EABB806-F602-E483-3169-956DD445ACD7}"/>
          </ac:spMkLst>
        </pc:spChg>
        <pc:picChg chg="add mod">
          <ac:chgData name="Kieron H" userId="74f8b4451ec7cdce" providerId="LiveId" clId="{0E382C38-1DD0-4975-AC8E-3DF113D86546}" dt="2022-05-16T12:50:29.240" v="7387" actId="1076"/>
          <ac:picMkLst>
            <pc:docMk/>
            <pc:sldMk cId="4195851403" sldId="259"/>
            <ac:picMk id="4" creationId="{CCD58EE4-F057-F114-8108-D74045A3007E}"/>
          </ac:picMkLst>
        </pc:picChg>
        <pc:picChg chg="del">
          <ac:chgData name="Kieron H" userId="74f8b4451ec7cdce" providerId="LiveId" clId="{0E382C38-1DD0-4975-AC8E-3DF113D86546}" dt="2022-05-15T12:26:32.366" v="910" actId="478"/>
          <ac:picMkLst>
            <pc:docMk/>
            <pc:sldMk cId="4195851403" sldId="259"/>
            <ac:picMk id="1026" creationId="{F25448DC-E9F7-4CB1-998C-C884105858B6}"/>
          </ac:picMkLst>
        </pc:picChg>
      </pc:sldChg>
      <pc:sldChg chg="addSp delSp modSp mod modAnim">
        <pc:chgData name="Kieron H" userId="74f8b4451ec7cdce" providerId="LiveId" clId="{0E382C38-1DD0-4975-AC8E-3DF113D86546}" dt="2022-05-16T12:56:35.131" v="7457"/>
        <pc:sldMkLst>
          <pc:docMk/>
          <pc:sldMk cId="3772635749" sldId="260"/>
        </pc:sldMkLst>
        <pc:spChg chg="mod">
          <ac:chgData name="Kieron H" userId="74f8b4451ec7cdce" providerId="LiveId" clId="{0E382C38-1DD0-4975-AC8E-3DF113D86546}" dt="2022-05-15T12:14:15.741" v="244" actId="20577"/>
          <ac:spMkLst>
            <pc:docMk/>
            <pc:sldMk cId="3772635749" sldId="260"/>
            <ac:spMk id="2" creationId="{513942D1-5EA5-9DCD-DA28-7652F452D465}"/>
          </ac:spMkLst>
        </pc:spChg>
        <pc:spChg chg="mod">
          <ac:chgData name="Kieron H" userId="74f8b4451ec7cdce" providerId="LiveId" clId="{0E382C38-1DD0-4975-AC8E-3DF113D86546}" dt="2022-05-15T12:20:31.731" v="865" actId="20577"/>
          <ac:spMkLst>
            <pc:docMk/>
            <pc:sldMk cId="3772635749" sldId="260"/>
            <ac:spMk id="3" creationId="{6EABB806-F602-E483-3169-956DD445ACD7}"/>
          </ac:spMkLst>
        </pc:spChg>
        <pc:spChg chg="add mod">
          <ac:chgData name="Kieron H" userId="74f8b4451ec7cdce" providerId="LiveId" clId="{0E382C38-1DD0-4975-AC8E-3DF113D86546}" dt="2022-05-15T15:00:55.976" v="6247" actId="20577"/>
          <ac:spMkLst>
            <pc:docMk/>
            <pc:sldMk cId="3772635749" sldId="260"/>
            <ac:spMk id="8" creationId="{87E718C8-1A03-7017-E915-8BCC810E3E8F}"/>
          </ac:spMkLst>
        </pc:spChg>
        <pc:picChg chg="add mod">
          <ac:chgData name="Kieron H" userId="74f8b4451ec7cdce" providerId="LiveId" clId="{0E382C38-1DD0-4975-AC8E-3DF113D86546}" dt="2022-05-16T12:50:48.822" v="7398" actId="1037"/>
          <ac:picMkLst>
            <pc:docMk/>
            <pc:sldMk cId="3772635749" sldId="260"/>
            <ac:picMk id="4" creationId="{E83E7432-CFB7-21E8-48D9-77BAA510D2A0}"/>
          </ac:picMkLst>
        </pc:picChg>
        <pc:picChg chg="add del">
          <ac:chgData name="Kieron H" userId="74f8b4451ec7cdce" providerId="LiveId" clId="{0E382C38-1DD0-4975-AC8E-3DF113D86546}" dt="2022-05-15T12:15:08.674" v="247" actId="22"/>
          <ac:picMkLst>
            <pc:docMk/>
            <pc:sldMk cId="3772635749" sldId="260"/>
            <ac:picMk id="5" creationId="{B012000F-96B5-FA2A-EA4E-B15BDDDDDB54}"/>
          </ac:picMkLst>
        </pc:picChg>
        <pc:picChg chg="add del mod">
          <ac:chgData name="Kieron H" userId="74f8b4451ec7cdce" providerId="LiveId" clId="{0E382C38-1DD0-4975-AC8E-3DF113D86546}" dt="2022-05-15T12:15:26.768" v="254" actId="21"/>
          <ac:picMkLst>
            <pc:docMk/>
            <pc:sldMk cId="3772635749" sldId="260"/>
            <ac:picMk id="7" creationId="{2E41B5EE-6859-667C-23FC-A920611E7FB9}"/>
          </ac:picMkLst>
        </pc:picChg>
        <pc:picChg chg="add mod">
          <ac:chgData name="Kieron H" userId="74f8b4451ec7cdce" providerId="LiveId" clId="{0E382C38-1DD0-4975-AC8E-3DF113D86546}" dt="2022-05-15T12:15:28.245" v="256"/>
          <ac:picMkLst>
            <pc:docMk/>
            <pc:sldMk cId="3772635749" sldId="260"/>
            <ac:picMk id="16" creationId="{36C07882-93E4-0B47-264A-9CFDD40F03DD}"/>
          </ac:picMkLst>
        </pc:picChg>
        <pc:picChg chg="add del">
          <ac:chgData name="Kieron H" userId="74f8b4451ec7cdce" providerId="LiveId" clId="{0E382C38-1DD0-4975-AC8E-3DF113D86546}" dt="2022-05-15T12:15:28.033" v="255" actId="478"/>
          <ac:picMkLst>
            <pc:docMk/>
            <pc:sldMk cId="3772635749" sldId="260"/>
            <ac:picMk id="1026" creationId="{F25448DC-E9F7-4CB1-998C-C884105858B6}"/>
          </ac:picMkLst>
        </pc:picChg>
      </pc:sldChg>
      <pc:sldChg chg="addSp delSp modSp mod modAnim">
        <pc:chgData name="Kieron H" userId="74f8b4451ec7cdce" providerId="LiveId" clId="{0E382C38-1DD0-4975-AC8E-3DF113D86546}" dt="2022-05-16T12:57:06.591" v="7469"/>
        <pc:sldMkLst>
          <pc:docMk/>
          <pc:sldMk cId="1232014468" sldId="261"/>
        </pc:sldMkLst>
        <pc:spChg chg="mod">
          <ac:chgData name="Kieron H" userId="74f8b4451ec7cdce" providerId="LiveId" clId="{0E382C38-1DD0-4975-AC8E-3DF113D86546}" dt="2022-05-09T23:20:04.084" v="11" actId="2711"/>
          <ac:spMkLst>
            <pc:docMk/>
            <pc:sldMk cId="1232014468" sldId="261"/>
            <ac:spMk id="2" creationId="{513942D1-5EA5-9DCD-DA28-7652F452D465}"/>
          </ac:spMkLst>
        </pc:spChg>
        <pc:spChg chg="mod">
          <ac:chgData name="Kieron H" userId="74f8b4451ec7cdce" providerId="LiveId" clId="{0E382C38-1DD0-4975-AC8E-3DF113D86546}" dt="2022-05-15T14:36:34.080" v="3981" actId="27636"/>
          <ac:spMkLst>
            <pc:docMk/>
            <pc:sldMk cId="1232014468" sldId="261"/>
            <ac:spMk id="3" creationId="{6EABB806-F602-E483-3169-956DD445ACD7}"/>
          </ac:spMkLst>
        </pc:spChg>
        <pc:spChg chg="add mod">
          <ac:chgData name="Kieron H" userId="74f8b4451ec7cdce" providerId="LiveId" clId="{0E382C38-1DD0-4975-AC8E-3DF113D86546}" dt="2022-05-15T15:01:04.687" v="6250" actId="20577"/>
          <ac:spMkLst>
            <pc:docMk/>
            <pc:sldMk cId="1232014468" sldId="261"/>
            <ac:spMk id="16" creationId="{DDA83D95-A9C4-4829-4360-8CF9E3BBEBEC}"/>
          </ac:spMkLst>
        </pc:spChg>
        <pc:picChg chg="add mod">
          <ac:chgData name="Kieron H" userId="74f8b4451ec7cdce" providerId="LiveId" clId="{0E382C38-1DD0-4975-AC8E-3DF113D86546}" dt="2022-05-16T12:52:03.399" v="7407" actId="1076"/>
          <ac:picMkLst>
            <pc:docMk/>
            <pc:sldMk cId="1232014468" sldId="261"/>
            <ac:picMk id="4" creationId="{DBEE1EAE-8A0D-67EC-D9DF-FBCDD2002573}"/>
          </ac:picMkLst>
        </pc:picChg>
        <pc:picChg chg="add del">
          <ac:chgData name="Kieron H" userId="74f8b4451ec7cdce" providerId="LiveId" clId="{0E382C38-1DD0-4975-AC8E-3DF113D86546}" dt="2022-05-15T14:33:39.595" v="3241" actId="22"/>
          <ac:picMkLst>
            <pc:docMk/>
            <pc:sldMk cId="1232014468" sldId="261"/>
            <ac:picMk id="5" creationId="{97088275-5250-015E-07F1-38CB3E223FDB}"/>
          </ac:picMkLst>
        </pc:picChg>
        <pc:picChg chg="add mod">
          <ac:chgData name="Kieron H" userId="74f8b4451ec7cdce" providerId="LiveId" clId="{0E382C38-1DD0-4975-AC8E-3DF113D86546}" dt="2022-05-15T14:34:35.780" v="3358" actId="1076"/>
          <ac:picMkLst>
            <pc:docMk/>
            <pc:sldMk cId="1232014468" sldId="261"/>
            <ac:picMk id="7" creationId="{C1025E00-5BB0-D678-E592-70BFAC7FDB72}"/>
          </ac:picMkLst>
        </pc:picChg>
        <pc:picChg chg="add del">
          <ac:chgData name="Kieron H" userId="74f8b4451ec7cdce" providerId="LiveId" clId="{0E382C38-1DD0-4975-AC8E-3DF113D86546}" dt="2022-05-15T14:33:55.934" v="3248" actId="478"/>
          <ac:picMkLst>
            <pc:docMk/>
            <pc:sldMk cId="1232014468" sldId="261"/>
            <ac:picMk id="1026" creationId="{F25448DC-E9F7-4CB1-998C-C884105858B6}"/>
          </ac:picMkLst>
        </pc:picChg>
      </pc:sldChg>
      <pc:sldChg chg="addSp delSp modSp mod modAnim">
        <pc:chgData name="Kieron H" userId="74f8b4451ec7cdce" providerId="LiveId" clId="{0E382C38-1DD0-4975-AC8E-3DF113D86546}" dt="2022-05-16T12:57:12.684" v="7472"/>
        <pc:sldMkLst>
          <pc:docMk/>
          <pc:sldMk cId="1785987583" sldId="262"/>
        </pc:sldMkLst>
        <pc:spChg chg="mod">
          <ac:chgData name="Kieron H" userId="74f8b4451ec7cdce" providerId="LiveId" clId="{0E382C38-1DD0-4975-AC8E-3DF113D86546}" dt="2022-05-09T23:20:13.660" v="13" actId="2711"/>
          <ac:spMkLst>
            <pc:docMk/>
            <pc:sldMk cId="1785987583" sldId="262"/>
            <ac:spMk id="2" creationId="{513942D1-5EA5-9DCD-DA28-7652F452D465}"/>
          </ac:spMkLst>
        </pc:spChg>
        <pc:spChg chg="mod">
          <ac:chgData name="Kieron H" userId="74f8b4451ec7cdce" providerId="LiveId" clId="{0E382C38-1DD0-4975-AC8E-3DF113D86546}" dt="2022-05-15T14:40:05.738" v="4927" actId="20577"/>
          <ac:spMkLst>
            <pc:docMk/>
            <pc:sldMk cId="1785987583" sldId="262"/>
            <ac:spMk id="3" creationId="{6EABB806-F602-E483-3169-956DD445ACD7}"/>
          </ac:spMkLst>
        </pc:spChg>
        <pc:picChg chg="add mod">
          <ac:chgData name="Kieron H" userId="74f8b4451ec7cdce" providerId="LiveId" clId="{0E382C38-1DD0-4975-AC8E-3DF113D86546}" dt="2022-05-16T12:52:12.751" v="7409" actId="1076"/>
          <ac:picMkLst>
            <pc:docMk/>
            <pc:sldMk cId="1785987583" sldId="262"/>
            <ac:picMk id="4" creationId="{949C7299-3802-16B0-22BF-DACBDD689F89}"/>
          </ac:picMkLst>
        </pc:picChg>
        <pc:picChg chg="del">
          <ac:chgData name="Kieron H" userId="74f8b4451ec7cdce" providerId="LiveId" clId="{0E382C38-1DD0-4975-AC8E-3DF113D86546}" dt="2022-05-15T14:37:14.276" v="3983" actId="478"/>
          <ac:picMkLst>
            <pc:docMk/>
            <pc:sldMk cId="1785987583" sldId="262"/>
            <ac:picMk id="1026" creationId="{F25448DC-E9F7-4CB1-998C-C884105858B6}"/>
          </ac:picMkLst>
        </pc:picChg>
      </pc:sldChg>
      <pc:sldChg chg="addSp delSp modSp mod modAnim">
        <pc:chgData name="Kieron H" userId="74f8b4451ec7cdce" providerId="LiveId" clId="{0E382C38-1DD0-4975-AC8E-3DF113D86546}" dt="2022-05-16T12:57:25.720" v="7478"/>
        <pc:sldMkLst>
          <pc:docMk/>
          <pc:sldMk cId="2456712895" sldId="263"/>
        </pc:sldMkLst>
        <pc:spChg chg="mod">
          <ac:chgData name="Kieron H" userId="74f8b4451ec7cdce" providerId="LiveId" clId="{0E382C38-1DD0-4975-AC8E-3DF113D86546}" dt="2022-05-09T23:20:23.131" v="15" actId="2711"/>
          <ac:spMkLst>
            <pc:docMk/>
            <pc:sldMk cId="2456712895" sldId="263"/>
            <ac:spMk id="2" creationId="{513942D1-5EA5-9DCD-DA28-7652F452D465}"/>
          </ac:spMkLst>
        </pc:spChg>
        <pc:spChg chg="mod">
          <ac:chgData name="Kieron H" userId="74f8b4451ec7cdce" providerId="LiveId" clId="{0E382C38-1DD0-4975-AC8E-3DF113D86546}" dt="2022-05-15T14:45:30.282" v="5634" actId="20577"/>
          <ac:spMkLst>
            <pc:docMk/>
            <pc:sldMk cId="2456712895" sldId="263"/>
            <ac:spMk id="3" creationId="{6EABB806-F602-E483-3169-956DD445ACD7}"/>
          </ac:spMkLst>
        </pc:spChg>
        <pc:picChg chg="add mod">
          <ac:chgData name="Kieron H" userId="74f8b4451ec7cdce" providerId="LiveId" clId="{0E382C38-1DD0-4975-AC8E-3DF113D86546}" dt="2022-05-16T12:52:32.267" v="7413" actId="1076"/>
          <ac:picMkLst>
            <pc:docMk/>
            <pc:sldMk cId="2456712895" sldId="263"/>
            <ac:picMk id="4" creationId="{26C0E6EF-9B4F-A811-C31A-C15A9B57CF5C}"/>
          </ac:picMkLst>
        </pc:picChg>
        <pc:picChg chg="del">
          <ac:chgData name="Kieron H" userId="74f8b4451ec7cdce" providerId="LiveId" clId="{0E382C38-1DD0-4975-AC8E-3DF113D86546}" dt="2022-05-15T14:42:26.680" v="4929" actId="478"/>
          <ac:picMkLst>
            <pc:docMk/>
            <pc:sldMk cId="2456712895" sldId="263"/>
            <ac:picMk id="1026" creationId="{F25448DC-E9F7-4CB1-998C-C884105858B6}"/>
          </ac:picMkLst>
        </pc:picChg>
      </pc:sldChg>
      <pc:sldChg chg="addSp delSp modSp mod modAnim">
        <pc:chgData name="Kieron H" userId="74f8b4451ec7cdce" providerId="LiveId" clId="{0E382C38-1DD0-4975-AC8E-3DF113D86546}" dt="2022-05-16T12:57:30.018" v="7481"/>
        <pc:sldMkLst>
          <pc:docMk/>
          <pc:sldMk cId="738943271" sldId="264"/>
        </pc:sldMkLst>
        <pc:spChg chg="mod">
          <ac:chgData name="Kieron H" userId="74f8b4451ec7cdce" providerId="LiveId" clId="{0E382C38-1DD0-4975-AC8E-3DF113D86546}" dt="2022-05-09T23:20:32.372" v="17" actId="2711"/>
          <ac:spMkLst>
            <pc:docMk/>
            <pc:sldMk cId="738943271" sldId="264"/>
            <ac:spMk id="2" creationId="{513942D1-5EA5-9DCD-DA28-7652F452D465}"/>
          </ac:spMkLst>
        </pc:spChg>
        <pc:spChg chg="mod">
          <ac:chgData name="Kieron H" userId="74f8b4451ec7cdce" providerId="LiveId" clId="{0E382C38-1DD0-4975-AC8E-3DF113D86546}" dt="2022-05-15T15:00:18.130" v="6226" actId="20577"/>
          <ac:spMkLst>
            <pc:docMk/>
            <pc:sldMk cId="738943271" sldId="264"/>
            <ac:spMk id="3" creationId="{6EABB806-F602-E483-3169-956DD445ACD7}"/>
          </ac:spMkLst>
        </pc:spChg>
        <pc:spChg chg="add mod">
          <ac:chgData name="Kieron H" userId="74f8b4451ec7cdce" providerId="LiveId" clId="{0E382C38-1DD0-4975-AC8E-3DF113D86546}" dt="2022-05-15T15:01:09.400" v="6251" actId="20577"/>
          <ac:spMkLst>
            <pc:docMk/>
            <pc:sldMk cId="738943271" sldId="264"/>
            <ac:spMk id="12" creationId="{303E16ED-F9AA-FFCA-4F58-40BF2FBBC8F7}"/>
          </ac:spMkLst>
        </pc:spChg>
        <pc:picChg chg="add mod">
          <ac:chgData name="Kieron H" userId="74f8b4451ec7cdce" providerId="LiveId" clId="{0E382C38-1DD0-4975-AC8E-3DF113D86546}" dt="2022-05-16T12:52:46.386" v="7418" actId="1036"/>
          <ac:picMkLst>
            <pc:docMk/>
            <pc:sldMk cId="738943271" sldId="264"/>
            <ac:picMk id="4" creationId="{EEF0BC92-09A1-B687-6854-2A8EE16AA324}"/>
          </ac:picMkLst>
        </pc:picChg>
        <pc:picChg chg="add mod">
          <ac:chgData name="Kieron H" userId="74f8b4451ec7cdce" providerId="LiveId" clId="{0E382C38-1DD0-4975-AC8E-3DF113D86546}" dt="2022-05-15T15:00:21.017" v="6227" actId="14100"/>
          <ac:picMkLst>
            <pc:docMk/>
            <pc:sldMk cId="738943271" sldId="264"/>
            <ac:picMk id="5" creationId="{077B611B-DA1E-52DC-9F31-5D64D11EA7D4}"/>
          </ac:picMkLst>
        </pc:picChg>
        <pc:picChg chg="del">
          <ac:chgData name="Kieron H" userId="74f8b4451ec7cdce" providerId="LiveId" clId="{0E382C38-1DD0-4975-AC8E-3DF113D86546}" dt="2022-05-15T15:00:02.321" v="6206" actId="478"/>
          <ac:picMkLst>
            <pc:docMk/>
            <pc:sldMk cId="738943271" sldId="264"/>
            <ac:picMk id="1026" creationId="{F25448DC-E9F7-4CB1-998C-C884105858B6}"/>
          </ac:picMkLst>
        </pc:picChg>
      </pc:sldChg>
      <pc:sldChg chg="new del">
        <pc:chgData name="Kieron H" userId="74f8b4451ec7cdce" providerId="LiveId" clId="{0E382C38-1DD0-4975-AC8E-3DF113D86546}" dt="2022-05-09T23:36:28.525" v="20" actId="680"/>
        <pc:sldMkLst>
          <pc:docMk/>
          <pc:sldMk cId="2439615825" sldId="265"/>
        </pc:sldMkLst>
      </pc:sldChg>
      <pc:sldChg chg="addSp delSp modSp add mod modAnim">
        <pc:chgData name="Kieron H" userId="74f8b4451ec7cdce" providerId="LiveId" clId="{0E382C38-1DD0-4975-AC8E-3DF113D86546}" dt="2022-05-16T12:57:35.092" v="7484"/>
        <pc:sldMkLst>
          <pc:docMk/>
          <pc:sldMk cId="2621783406" sldId="265"/>
        </pc:sldMkLst>
        <pc:spChg chg="mod">
          <ac:chgData name="Kieron H" userId="74f8b4451ec7cdce" providerId="LiveId" clId="{0E382C38-1DD0-4975-AC8E-3DF113D86546}" dt="2022-05-09T23:36:37.604" v="33" actId="20577"/>
          <ac:spMkLst>
            <pc:docMk/>
            <pc:sldMk cId="2621783406" sldId="265"/>
            <ac:spMk id="2" creationId="{513942D1-5EA5-9DCD-DA28-7652F452D465}"/>
          </ac:spMkLst>
        </pc:spChg>
        <pc:spChg chg="mod">
          <ac:chgData name="Kieron H" userId="74f8b4451ec7cdce" providerId="LiveId" clId="{0E382C38-1DD0-4975-AC8E-3DF113D86546}" dt="2022-05-16T12:32:25.450" v="6639" actId="20577"/>
          <ac:spMkLst>
            <pc:docMk/>
            <pc:sldMk cId="2621783406" sldId="265"/>
            <ac:spMk id="3" creationId="{6EABB806-F602-E483-3169-956DD445ACD7}"/>
          </ac:spMkLst>
        </pc:spChg>
        <pc:picChg chg="add mod">
          <ac:chgData name="Kieron H" userId="74f8b4451ec7cdce" providerId="LiveId" clId="{0E382C38-1DD0-4975-AC8E-3DF113D86546}" dt="2022-05-16T12:52:58.537" v="7424" actId="1036"/>
          <ac:picMkLst>
            <pc:docMk/>
            <pc:sldMk cId="2621783406" sldId="265"/>
            <ac:picMk id="4" creationId="{66D10BA4-6348-EEFD-D04E-42C41D91F2BE}"/>
          </ac:picMkLst>
        </pc:picChg>
        <pc:picChg chg="del">
          <ac:chgData name="Kieron H" userId="74f8b4451ec7cdce" providerId="LiveId" clId="{0E382C38-1DD0-4975-AC8E-3DF113D86546}" dt="2022-05-09T23:36:46.327" v="35" actId="478"/>
          <ac:picMkLst>
            <pc:docMk/>
            <pc:sldMk cId="2621783406" sldId="265"/>
            <ac:picMk id="1026" creationId="{F25448DC-E9F7-4CB1-998C-C884105858B6}"/>
          </ac:picMkLst>
        </pc:picChg>
      </pc:sldChg>
      <pc:sldChg chg="addSp delSp modSp add mod modAnim">
        <pc:chgData name="Kieron H" userId="74f8b4451ec7cdce" providerId="LiveId" clId="{0E382C38-1DD0-4975-AC8E-3DF113D86546}" dt="2022-05-16T12:56:41.799" v="7460"/>
        <pc:sldMkLst>
          <pc:docMk/>
          <pc:sldMk cId="1719329159" sldId="266"/>
        </pc:sldMkLst>
        <pc:spChg chg="mod">
          <ac:chgData name="Kieron H" userId="74f8b4451ec7cdce" providerId="LiveId" clId="{0E382C38-1DD0-4975-AC8E-3DF113D86546}" dt="2022-05-15T12:17:18.569" v="433"/>
          <ac:spMkLst>
            <pc:docMk/>
            <pc:sldMk cId="1719329159" sldId="266"/>
            <ac:spMk id="2" creationId="{513942D1-5EA5-9DCD-DA28-7652F452D465}"/>
          </ac:spMkLst>
        </pc:spChg>
        <pc:spChg chg="mod">
          <ac:chgData name="Kieron H" userId="74f8b4451ec7cdce" providerId="LiveId" clId="{0E382C38-1DD0-4975-AC8E-3DF113D86546}" dt="2022-05-15T12:35:02.647" v="1725" actId="20577"/>
          <ac:spMkLst>
            <pc:docMk/>
            <pc:sldMk cId="1719329159" sldId="266"/>
            <ac:spMk id="3" creationId="{6EABB806-F602-E483-3169-956DD445ACD7}"/>
          </ac:spMkLst>
        </pc:spChg>
        <pc:spChg chg="mod">
          <ac:chgData name="Kieron H" userId="74f8b4451ec7cdce" providerId="LiveId" clId="{0E382C38-1DD0-4975-AC8E-3DF113D86546}" dt="2022-05-15T15:00:58.888" v="6248" actId="20577"/>
          <ac:spMkLst>
            <pc:docMk/>
            <pc:sldMk cId="1719329159" sldId="266"/>
            <ac:spMk id="8" creationId="{87E718C8-1A03-7017-E915-8BCC810E3E8F}"/>
          </ac:spMkLst>
        </pc:spChg>
        <pc:picChg chg="add mod">
          <ac:chgData name="Kieron H" userId="74f8b4451ec7cdce" providerId="LiveId" clId="{0E382C38-1DD0-4975-AC8E-3DF113D86546}" dt="2022-05-16T12:51:02.467" v="7403" actId="1037"/>
          <ac:picMkLst>
            <pc:docMk/>
            <pc:sldMk cId="1719329159" sldId="266"/>
            <ac:picMk id="4" creationId="{92BDCF63-2ED2-2DCE-C4CF-2C3AB1086557}"/>
          </ac:picMkLst>
        </pc:picChg>
        <pc:picChg chg="add mod">
          <ac:chgData name="Kieron H" userId="74f8b4451ec7cdce" providerId="LiveId" clId="{0E382C38-1DD0-4975-AC8E-3DF113D86546}" dt="2022-05-15T12:30:26.189" v="990" actId="14100"/>
          <ac:picMkLst>
            <pc:docMk/>
            <pc:sldMk cId="1719329159" sldId="266"/>
            <ac:picMk id="5" creationId="{4B526BD0-F648-40A7-8598-749FB4124DD3}"/>
          </ac:picMkLst>
        </pc:picChg>
        <pc:picChg chg="del">
          <ac:chgData name="Kieron H" userId="74f8b4451ec7cdce" providerId="LiveId" clId="{0E382C38-1DD0-4975-AC8E-3DF113D86546}" dt="2022-05-15T12:30:19.374" v="987" actId="478"/>
          <ac:picMkLst>
            <pc:docMk/>
            <pc:sldMk cId="1719329159" sldId="266"/>
            <ac:picMk id="16" creationId="{36C07882-93E4-0B47-264A-9CFDD40F03DD}"/>
          </ac:picMkLst>
        </pc:picChg>
      </pc:sldChg>
      <pc:sldChg chg="delSp modSp add del mod ord">
        <pc:chgData name="Kieron H" userId="74f8b4451ec7cdce" providerId="LiveId" clId="{0E382C38-1DD0-4975-AC8E-3DF113D86546}" dt="2022-05-15T12:13:53.812" v="209" actId="2696"/>
        <pc:sldMkLst>
          <pc:docMk/>
          <pc:sldMk cId="3183685087" sldId="266"/>
        </pc:sldMkLst>
        <pc:spChg chg="del mod">
          <ac:chgData name="Kieron H" userId="74f8b4451ec7cdce" providerId="LiveId" clId="{0E382C38-1DD0-4975-AC8E-3DF113D86546}" dt="2022-05-15T12:13:52.123" v="208"/>
          <ac:spMkLst>
            <pc:docMk/>
            <pc:sldMk cId="3183685087" sldId="266"/>
            <ac:spMk id="5" creationId="{2F444EA6-A6BC-829C-F509-8B1060E7F31F}"/>
          </ac:spMkLst>
        </pc:spChg>
      </pc:sldChg>
      <pc:sldChg chg="new del">
        <pc:chgData name="Kieron H" userId="74f8b4451ec7cdce" providerId="LiveId" clId="{0E382C38-1DD0-4975-AC8E-3DF113D86546}" dt="2022-05-15T12:13:33.566" v="175" actId="680"/>
        <pc:sldMkLst>
          <pc:docMk/>
          <pc:sldMk cId="3366583911" sldId="266"/>
        </pc:sldMkLst>
      </pc:sldChg>
      <pc:sldChg chg="addSp delSp modSp add mod modAnim">
        <pc:chgData name="Kieron H" userId="74f8b4451ec7cdce" providerId="LiveId" clId="{0E382C38-1DD0-4975-AC8E-3DF113D86546}" dt="2022-05-16T12:56:49.012" v="7463"/>
        <pc:sldMkLst>
          <pc:docMk/>
          <pc:sldMk cId="3447312411" sldId="267"/>
        </pc:sldMkLst>
        <pc:spChg chg="mod">
          <ac:chgData name="Kieron H" userId="74f8b4451ec7cdce" providerId="LiveId" clId="{0E382C38-1DD0-4975-AC8E-3DF113D86546}" dt="2022-05-15T12:17:26.262" v="460" actId="20577"/>
          <ac:spMkLst>
            <pc:docMk/>
            <pc:sldMk cId="3447312411" sldId="267"/>
            <ac:spMk id="2" creationId="{513942D1-5EA5-9DCD-DA28-7652F452D465}"/>
          </ac:spMkLst>
        </pc:spChg>
        <pc:spChg chg="mod">
          <ac:chgData name="Kieron H" userId="74f8b4451ec7cdce" providerId="LiveId" clId="{0E382C38-1DD0-4975-AC8E-3DF113D86546}" dt="2022-05-15T14:19:57.800" v="2333" actId="113"/>
          <ac:spMkLst>
            <pc:docMk/>
            <pc:sldMk cId="3447312411" sldId="267"/>
            <ac:spMk id="3" creationId="{6EABB806-F602-E483-3169-956DD445ACD7}"/>
          </ac:spMkLst>
        </pc:spChg>
        <pc:spChg chg="mod">
          <ac:chgData name="Kieron H" userId="74f8b4451ec7cdce" providerId="LiveId" clId="{0E382C38-1DD0-4975-AC8E-3DF113D86546}" dt="2022-05-15T15:01:01.427" v="6249" actId="20577"/>
          <ac:spMkLst>
            <pc:docMk/>
            <pc:sldMk cId="3447312411" sldId="267"/>
            <ac:spMk id="8" creationId="{87E718C8-1A03-7017-E915-8BCC810E3E8F}"/>
          </ac:spMkLst>
        </pc:spChg>
        <pc:picChg chg="add mod">
          <ac:chgData name="Kieron H" userId="74f8b4451ec7cdce" providerId="LiveId" clId="{0E382C38-1DD0-4975-AC8E-3DF113D86546}" dt="2022-05-16T12:51:50.121" v="7405" actId="1076"/>
          <ac:picMkLst>
            <pc:docMk/>
            <pc:sldMk cId="3447312411" sldId="267"/>
            <ac:picMk id="4" creationId="{82C95203-885C-A232-2272-4C7F3C7EE955}"/>
          </ac:picMkLst>
        </pc:picChg>
        <pc:picChg chg="add mod">
          <ac:chgData name="Kieron H" userId="74f8b4451ec7cdce" providerId="LiveId" clId="{0E382C38-1DD0-4975-AC8E-3DF113D86546}" dt="2022-05-15T14:17:36.839" v="1885" actId="1076"/>
          <ac:picMkLst>
            <pc:docMk/>
            <pc:sldMk cId="3447312411" sldId="267"/>
            <ac:picMk id="5" creationId="{24682223-7801-5443-9A5A-F156749FD162}"/>
          </ac:picMkLst>
        </pc:picChg>
        <pc:picChg chg="add del">
          <ac:chgData name="Kieron H" userId="74f8b4451ec7cdce" providerId="LiveId" clId="{0E382C38-1DD0-4975-AC8E-3DF113D86546}" dt="2022-05-15T14:17:25.734" v="1881" actId="478"/>
          <ac:picMkLst>
            <pc:docMk/>
            <pc:sldMk cId="3447312411" sldId="267"/>
            <ac:picMk id="16" creationId="{36C07882-93E4-0B47-264A-9CFDD40F03DD}"/>
          </ac:picMkLst>
        </pc:picChg>
      </pc:sldChg>
      <pc:sldChg chg="addSp delSp modSp add mod modAnim">
        <pc:chgData name="Kieron H" userId="74f8b4451ec7cdce" providerId="LiveId" clId="{0E382C38-1DD0-4975-AC8E-3DF113D86546}" dt="2022-05-16T12:57:17.325" v="7475"/>
        <pc:sldMkLst>
          <pc:docMk/>
          <pc:sldMk cId="241610791" sldId="268"/>
        </pc:sldMkLst>
        <pc:spChg chg="mod">
          <ac:chgData name="Kieron H" userId="74f8b4451ec7cdce" providerId="LiveId" clId="{0E382C38-1DD0-4975-AC8E-3DF113D86546}" dt="2022-05-16T12:29:57.543" v="6292" actId="20577"/>
          <ac:spMkLst>
            <pc:docMk/>
            <pc:sldMk cId="241610791" sldId="268"/>
            <ac:spMk id="2" creationId="{513942D1-5EA5-9DCD-DA28-7652F452D465}"/>
          </ac:spMkLst>
        </pc:spChg>
        <pc:spChg chg="del">
          <ac:chgData name="Kieron H" userId="74f8b4451ec7cdce" providerId="LiveId" clId="{0E382C38-1DD0-4975-AC8E-3DF113D86546}" dt="2022-05-16T12:30:43.538" v="6293" actId="478"/>
          <ac:spMkLst>
            <pc:docMk/>
            <pc:sldMk cId="241610791" sldId="268"/>
            <ac:spMk id="3" creationId="{6EABB806-F602-E483-3169-956DD445ACD7}"/>
          </ac:spMkLst>
        </pc:spChg>
        <pc:spChg chg="add del mod">
          <ac:chgData name="Kieron H" userId="74f8b4451ec7cdce" providerId="LiveId" clId="{0E382C38-1DD0-4975-AC8E-3DF113D86546}" dt="2022-05-16T12:30:51.715" v="6294" actId="3680"/>
          <ac:spMkLst>
            <pc:docMk/>
            <pc:sldMk cId="241610791" sldId="268"/>
            <ac:spMk id="5" creationId="{F19E55F8-F51E-615B-369A-06F8EBCC852D}"/>
          </ac:spMkLst>
        </pc:spChg>
        <pc:spChg chg="add mod">
          <ac:chgData name="Kieron H" userId="74f8b4451ec7cdce" providerId="LiveId" clId="{0E382C38-1DD0-4975-AC8E-3DF113D86546}" dt="2022-05-16T12:37:06.712" v="7343" actId="1076"/>
          <ac:spMkLst>
            <pc:docMk/>
            <pc:sldMk cId="241610791" sldId="268"/>
            <ac:spMk id="14" creationId="{147BFF28-ABBC-D656-FE8E-494736A4FCA3}"/>
          </ac:spMkLst>
        </pc:spChg>
        <pc:graphicFrameChg chg="add mod ord modGraphic">
          <ac:chgData name="Kieron H" userId="74f8b4451ec7cdce" providerId="LiveId" clId="{0E382C38-1DD0-4975-AC8E-3DF113D86546}" dt="2022-05-16T12:37:03.694" v="7342" actId="20577"/>
          <ac:graphicFrameMkLst>
            <pc:docMk/>
            <pc:sldMk cId="241610791" sldId="268"/>
            <ac:graphicFrameMk id="6" creationId="{CAEAF0FF-56A9-4E4A-36F5-FA1D01E7ABFA}"/>
          </ac:graphicFrameMkLst>
        </pc:graphicFrameChg>
        <pc:picChg chg="add mod">
          <ac:chgData name="Kieron H" userId="74f8b4451ec7cdce" providerId="LiveId" clId="{0E382C38-1DD0-4975-AC8E-3DF113D86546}" dt="2022-05-16T12:52:21.342" v="7411" actId="1076"/>
          <ac:picMkLst>
            <pc:docMk/>
            <pc:sldMk cId="241610791" sldId="268"/>
            <ac:picMk id="7" creationId="{1E26CAB3-05A7-4B46-3A7B-671A11702958}"/>
          </ac:picMkLst>
        </pc:picChg>
      </pc:sldChg>
    </pc:docChg>
  </pc:docChgLst>
</pc:chgInfo>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6EA0D-1F75-40F8-BB5B-7FA979434435}" type="datetimeFigureOut">
              <a:rPr lang="en-GB" smtClean="0"/>
              <a:t>16/05/2022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409F85-DD36-43F8-B1D3-C5F2470DE42C}" type="slidenum">
              <a:rPr lang="en-GB" smtClean="0"/>
              <a:t>‹#›</a:t>
            </a:fld>
            <a:endParaRPr lang="en-GB"/>
          </a:p>
        </p:txBody>
      </p:sp>
    </p:spTree>
    <p:extLst>
      <p:ext uri="{BB962C8B-B14F-4D97-AF65-F5344CB8AC3E}">
        <p14:creationId xmlns:p14="http://schemas.microsoft.com/office/powerpoint/2010/main" val="3831376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B2886-EFEC-4E35-F249-B99A818B1F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897CEB5-4D4F-6045-36F2-9A2F0871EC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1A72BC7-3D2D-4231-9E50-21417DAFB1C4}"/>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4DB77C17-0A4F-F6D6-0002-3194F35EEB7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57B6D5-72B1-CF29-D67F-22DEF56EE9EC}"/>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15966175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884BB-25C3-5AE1-0F44-3469D97BC83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7C580A3-F176-0EC4-8765-6D2D96099C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1E01A65-301B-92BC-1C46-84B06C74DC4D}"/>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7DAE447A-34EE-C20D-8D7D-3DA3D7E485A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21B2B5-5FAD-C4A0-610D-8B0A4D5FDE2D}"/>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4116208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10AA57-0D73-7CA9-E760-8B070BB1379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D7273ED-5EF4-B38D-73AB-288BDC3E7F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DD03EBC-3B2B-3616-F5A4-1F4B10017760}"/>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5D5F56CD-B0FD-6581-6458-09E0A069DB2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F586E9B-E4FD-E452-D20F-13442098CAE2}"/>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924320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A8318-50AF-7329-203D-152C8DDB594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625D160-BCD9-B70E-A8EE-9EEA72319F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20EEC33-CE72-D255-9FC4-9B12E508A0E9}"/>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42AE1AE8-0565-F1AA-7AF3-513C082096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E7403DD-5569-332F-3FE7-17A35CE02150}"/>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202364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71946-80FD-02AF-1461-CA36496314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A426A9F-C6CB-AC33-8E25-AEDA081012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F3AEC3-5E2C-A455-25D3-E043471A61E4}"/>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75A827B4-605F-B00C-805D-027EFAEE5BA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2F5D35D-0E2F-91B7-E563-20C119BB8E0E}"/>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2869558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82C8-01A1-2B59-FDC7-C6949B9D8A2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1F0D2F-5D7D-652B-ACCF-03AB61FB01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DDE0B47-C10D-5257-C30A-0B8710580DE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95C7643-2727-360D-1744-22083F2E96DB}"/>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6" name="Footer Placeholder 5">
            <a:extLst>
              <a:ext uri="{FF2B5EF4-FFF2-40B4-BE49-F238E27FC236}">
                <a16:creationId xmlns:a16="http://schemas.microsoft.com/office/drawing/2014/main" id="{0813DCCE-A53F-B4CC-CAB6-20189981415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B7C6156-CA61-5665-3908-20BAE7E62136}"/>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3998461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D2AEC-C008-0241-3D93-277F9EA8373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2A44596-2DC6-3E5A-54E6-A190A5ED8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4CC7E9-4E31-76A4-2AB7-EFAF5B2B50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F52D3CE-4E33-FCDD-6E6D-C21B4B0AB7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B5B5E4-027C-138B-1F10-12458AF24A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2636079-6BAD-C1E8-9A6D-22BDAF9D5CC5}"/>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8" name="Footer Placeholder 7">
            <a:extLst>
              <a:ext uri="{FF2B5EF4-FFF2-40B4-BE49-F238E27FC236}">
                <a16:creationId xmlns:a16="http://schemas.microsoft.com/office/drawing/2014/main" id="{080FBC68-4DCA-35F2-8350-8B0BF8165C0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E858FC4-8448-12A7-9A3A-B5B18E826EB0}"/>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772669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0FD33-95E7-957D-FE5E-2BDDC08BD88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AEAF482-7A86-BC0E-5AE6-857A3BD754BE}"/>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4" name="Footer Placeholder 3">
            <a:extLst>
              <a:ext uri="{FF2B5EF4-FFF2-40B4-BE49-F238E27FC236}">
                <a16:creationId xmlns:a16="http://schemas.microsoft.com/office/drawing/2014/main" id="{119D3501-4D44-64B2-68C7-9C1559CF6A4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F2ECA3E-1C4C-F3EF-5841-CF374F0F7369}"/>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268842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443E84-B6CF-B7BC-7463-9C6AD2A3980C}"/>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3" name="Footer Placeholder 2">
            <a:extLst>
              <a:ext uri="{FF2B5EF4-FFF2-40B4-BE49-F238E27FC236}">
                <a16:creationId xmlns:a16="http://schemas.microsoft.com/office/drawing/2014/main" id="{2295F11F-2748-A470-254F-4FC17CD82F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E313AF2-F0BD-4AC7-8A11-0BACA515A444}"/>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1797667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226B3-74A1-2ED3-5029-3650CEAEE1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99BAC78-5ADB-D554-F6E7-A33D7514AC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C37B15F-33FE-BDF8-7FB9-AF0C53A73C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96CE2E-5165-ACE0-FE87-03917BB49C5C}"/>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6" name="Footer Placeholder 5">
            <a:extLst>
              <a:ext uri="{FF2B5EF4-FFF2-40B4-BE49-F238E27FC236}">
                <a16:creationId xmlns:a16="http://schemas.microsoft.com/office/drawing/2014/main" id="{D2A138D2-EED8-E8CF-2217-4EFB144850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A26FCE5-2BC4-FC1F-EE47-91437A991B57}"/>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3294612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F245E-2524-03BD-6E00-132EA04292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E64D6E3-1F40-3C70-EEB4-9B5D7DFB1F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EBD3BD9-14FD-F420-5FA7-DC56FEFFEB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A39C52-9B7A-8AA4-FB3A-CB854C455AA6}"/>
              </a:ext>
            </a:extLst>
          </p:cNvPr>
          <p:cNvSpPr>
            <a:spLocks noGrp="1"/>
          </p:cNvSpPr>
          <p:nvPr>
            <p:ph type="dt" sz="half" idx="10"/>
          </p:nvPr>
        </p:nvSpPr>
        <p:spPr/>
        <p:txBody>
          <a:bodyPr/>
          <a:lstStyle/>
          <a:p>
            <a:fld id="{08B6D87E-5316-41D7-AFF2-04D2E3CD232E}" type="datetimeFigureOut">
              <a:rPr lang="en-GB" smtClean="0"/>
              <a:t>16/05/2022</a:t>
            </a:fld>
            <a:endParaRPr lang="en-GB"/>
          </a:p>
        </p:txBody>
      </p:sp>
      <p:sp>
        <p:nvSpPr>
          <p:cNvPr id="6" name="Footer Placeholder 5">
            <a:extLst>
              <a:ext uri="{FF2B5EF4-FFF2-40B4-BE49-F238E27FC236}">
                <a16:creationId xmlns:a16="http://schemas.microsoft.com/office/drawing/2014/main" id="{6A724F50-7865-F96F-07C3-600426E566D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72B122F-2C6F-790C-9AAB-8D1723FBE4FE}"/>
              </a:ext>
            </a:extLst>
          </p:cNvPr>
          <p:cNvSpPr>
            <a:spLocks noGrp="1"/>
          </p:cNvSpPr>
          <p:nvPr>
            <p:ph type="sldNum" sz="quarter" idx="12"/>
          </p:nvPr>
        </p:nvSpPr>
        <p:spPr/>
        <p:txBody>
          <a:bodyPr/>
          <a:lstStyle/>
          <a:p>
            <a:fld id="{57CC7EED-4CE8-4BD5-8A8F-6A98D6BCD06C}" type="slidenum">
              <a:rPr lang="en-GB" smtClean="0"/>
              <a:t>‹#›</a:t>
            </a:fld>
            <a:endParaRPr lang="en-GB"/>
          </a:p>
        </p:txBody>
      </p:sp>
    </p:spTree>
    <p:extLst>
      <p:ext uri="{BB962C8B-B14F-4D97-AF65-F5344CB8AC3E}">
        <p14:creationId xmlns:p14="http://schemas.microsoft.com/office/powerpoint/2010/main" val="3147217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69F172-D50D-A75F-590F-A2A3C73620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86B9EC7-CF09-7E05-3AD7-1C0629892B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03F52B8-36EB-9F3E-5858-48DAF1673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6D87E-5316-41D7-AFF2-04D2E3CD232E}" type="datetimeFigureOut">
              <a:rPr lang="en-GB" smtClean="0"/>
              <a:t>16/05/2022</a:t>
            </a:fld>
            <a:endParaRPr lang="en-GB"/>
          </a:p>
        </p:txBody>
      </p:sp>
      <p:sp>
        <p:nvSpPr>
          <p:cNvPr id="5" name="Footer Placeholder 4">
            <a:extLst>
              <a:ext uri="{FF2B5EF4-FFF2-40B4-BE49-F238E27FC236}">
                <a16:creationId xmlns:a16="http://schemas.microsoft.com/office/drawing/2014/main" id="{9E219747-F4E1-E866-5FD9-C84170700C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54672F4-319B-7DC8-2B65-71EE817F01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CC7EED-4CE8-4BD5-8A8F-6A98D6BCD06C}" type="slidenum">
              <a:rPr lang="en-GB" smtClean="0"/>
              <a:t>‹#›</a:t>
            </a:fld>
            <a:endParaRPr lang="en-GB"/>
          </a:p>
        </p:txBody>
      </p:sp>
    </p:spTree>
    <p:extLst>
      <p:ext uri="{BB962C8B-B14F-4D97-AF65-F5344CB8AC3E}">
        <p14:creationId xmlns:p14="http://schemas.microsoft.com/office/powerpoint/2010/main" val="40743302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image" Target="../media/image2.png"/><Relationship Id="rId5" Type="http://schemas.openxmlformats.org/officeDocument/2006/relationships/hyperlink" Target="https://doi.org/10.48550/arXiv.2103.02282" TargetMode="External"/><Relationship Id="rId4" Type="http://schemas.openxmlformats.org/officeDocument/2006/relationships/hyperlink" Target="https://www.brunel.ac.uk/about/documents/pdf/Risk-template-example.pdf"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8">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10">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2" name="Freeform: Shape 11">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5" name="Rectangle 12">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sp>
        <p:nvSpPr>
          <p:cNvPr id="26" name="Rectangle 14">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16">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University of Essex Online Logo">
            <a:extLst>
              <a:ext uri="{FF2B5EF4-FFF2-40B4-BE49-F238E27FC236}">
                <a16:creationId xmlns:a16="http://schemas.microsoft.com/office/drawing/2014/main" id="{3AFB1FD6-1BDB-9A22-D51D-BE98884C79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20433" y="0"/>
            <a:ext cx="3480702" cy="1136892"/>
          </a:xfrm>
          <a:prstGeom prst="rect">
            <a:avLst/>
          </a:prstGeom>
          <a:noFill/>
          <a:ln>
            <a:noFill/>
          </a:ln>
        </p:spPr>
      </p:pic>
      <p:sp>
        <p:nvSpPr>
          <p:cNvPr id="5" name="TextBox 4">
            <a:extLst>
              <a:ext uri="{FF2B5EF4-FFF2-40B4-BE49-F238E27FC236}">
                <a16:creationId xmlns:a16="http://schemas.microsoft.com/office/drawing/2014/main" id="{2F444EA6-A6BC-829C-F509-8B1060E7F31F}"/>
              </a:ext>
            </a:extLst>
          </p:cNvPr>
          <p:cNvSpPr txBox="1"/>
          <p:nvPr/>
        </p:nvSpPr>
        <p:spPr>
          <a:xfrm>
            <a:off x="2515507" y="3059668"/>
            <a:ext cx="7160998" cy="1477328"/>
          </a:xfrm>
          <a:prstGeom prst="rect">
            <a:avLst/>
          </a:prstGeom>
          <a:noFill/>
        </p:spPr>
        <p:txBody>
          <a:bodyPr wrap="none" rtlCol="0">
            <a:spAutoFit/>
          </a:bodyPr>
          <a:lstStyle/>
          <a:p>
            <a:pPr algn="ctr"/>
            <a:r>
              <a:rPr lang="en-GB" b="1" dirty="0">
                <a:latin typeface="Arial" panose="020B0604020202020204" pitchFamily="34" charset="0"/>
                <a:cs typeface="Arial" panose="020B0604020202020204" pitchFamily="34" charset="0"/>
              </a:rPr>
              <a:t>Crowdsourced Device Tracking: Security and Privacy Concerns</a:t>
            </a:r>
          </a:p>
          <a:p>
            <a:pPr algn="ctr"/>
            <a:endParaRPr lang="en-GB" b="1" dirty="0">
              <a:latin typeface="Arial" panose="020B0604020202020204" pitchFamily="34" charset="0"/>
              <a:cs typeface="Arial" panose="020B0604020202020204" pitchFamily="34" charset="0"/>
            </a:endParaRPr>
          </a:p>
          <a:p>
            <a:pPr algn="ctr"/>
            <a:r>
              <a:rPr lang="en-GB" b="1" dirty="0">
                <a:latin typeface="Arial" panose="020B0604020202020204" pitchFamily="34" charset="0"/>
                <a:cs typeface="Arial" panose="020B0604020202020204" pitchFamily="34" charset="0"/>
              </a:rPr>
              <a:t>Assignment: </a:t>
            </a:r>
            <a:r>
              <a:rPr lang="en-GB" dirty="0">
                <a:latin typeface="Arial" panose="020B0604020202020204" pitchFamily="34" charset="0"/>
                <a:cs typeface="Arial" panose="020B0604020202020204" pitchFamily="34" charset="0"/>
              </a:rPr>
              <a:t>Research Proposal Presentation</a:t>
            </a:r>
          </a:p>
          <a:p>
            <a:pPr algn="ctr"/>
            <a:r>
              <a:rPr lang="en-GB" b="1" dirty="0">
                <a:latin typeface="Arial" panose="020B0604020202020204" pitchFamily="34" charset="0"/>
                <a:cs typeface="Arial" panose="020B0604020202020204" pitchFamily="34" charset="0"/>
              </a:rPr>
              <a:t>Student Number: </a:t>
            </a:r>
            <a:r>
              <a:rPr lang="en-GB" dirty="0">
                <a:latin typeface="Arial" panose="020B0604020202020204" pitchFamily="34" charset="0"/>
                <a:cs typeface="Arial" panose="020B0604020202020204" pitchFamily="34" charset="0"/>
              </a:rPr>
              <a:t>126853</a:t>
            </a:r>
          </a:p>
          <a:p>
            <a:pPr algn="ctr"/>
            <a:r>
              <a:rPr lang="en-GB" b="1" dirty="0">
                <a:latin typeface="Arial" panose="020B0604020202020204" pitchFamily="34" charset="0"/>
                <a:cs typeface="Arial" panose="020B0604020202020204" pitchFamily="34" charset="0"/>
              </a:rPr>
              <a:t>Date: </a:t>
            </a:r>
            <a:r>
              <a:rPr lang="en-GB" dirty="0">
                <a:latin typeface="Arial" panose="020B0604020202020204" pitchFamily="34" charset="0"/>
                <a:cs typeface="Arial" panose="020B0604020202020204" pitchFamily="34" charset="0"/>
              </a:rPr>
              <a:t>9</a:t>
            </a:r>
            <a:r>
              <a:rPr lang="en-GB" baseline="30000" dirty="0">
                <a:latin typeface="Arial" panose="020B0604020202020204" pitchFamily="34" charset="0"/>
                <a:cs typeface="Arial" panose="020B0604020202020204" pitchFamily="34" charset="0"/>
              </a:rPr>
              <a:t>th</a:t>
            </a:r>
            <a:r>
              <a:rPr lang="en-GB" dirty="0">
                <a:latin typeface="Arial" panose="020B0604020202020204" pitchFamily="34" charset="0"/>
                <a:cs typeface="Arial" panose="020B0604020202020204" pitchFamily="34" charset="0"/>
              </a:rPr>
              <a:t> May 2022</a:t>
            </a:r>
          </a:p>
        </p:txBody>
      </p:sp>
      <p:pic>
        <p:nvPicPr>
          <p:cNvPr id="3" name="Slide 1 - Introduction">
            <a:hlinkClick r:id="" action="ppaction://media"/>
            <a:extLst>
              <a:ext uri="{FF2B5EF4-FFF2-40B4-BE49-F238E27FC236}">
                <a16:creationId xmlns:a16="http://schemas.microsoft.com/office/drawing/2014/main" id="{8586849E-90A5-A0CB-4FA8-07694E3EAAF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32835" y="6499536"/>
            <a:ext cx="347663" cy="347663"/>
          </a:xfrm>
          <a:prstGeom prst="rect">
            <a:avLst/>
          </a:prstGeom>
        </p:spPr>
      </p:pic>
    </p:spTree>
    <p:extLst>
      <p:ext uri="{BB962C8B-B14F-4D97-AF65-F5344CB8AC3E}">
        <p14:creationId xmlns:p14="http://schemas.microsoft.com/office/powerpoint/2010/main" val="254879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Risk Assessment</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6" name="Table 6">
            <a:extLst>
              <a:ext uri="{FF2B5EF4-FFF2-40B4-BE49-F238E27FC236}">
                <a16:creationId xmlns:a16="http://schemas.microsoft.com/office/drawing/2014/main" id="{CAEAF0FF-56A9-4E4A-36F5-FA1D01E7ABFA}"/>
              </a:ext>
            </a:extLst>
          </p:cNvPr>
          <p:cNvGraphicFramePr>
            <a:graphicFrameLocks noGrp="1"/>
          </p:cNvGraphicFramePr>
          <p:nvPr>
            <p:ph idx="1"/>
            <p:extLst>
              <p:ext uri="{D42A27DB-BD31-4B8C-83A1-F6EECF244321}">
                <p14:modId xmlns:p14="http://schemas.microsoft.com/office/powerpoint/2010/main" val="3678653275"/>
              </p:ext>
            </p:extLst>
          </p:nvPr>
        </p:nvGraphicFramePr>
        <p:xfrm>
          <a:off x="819509" y="1825625"/>
          <a:ext cx="10534291" cy="4084320"/>
        </p:xfrm>
        <a:graphic>
          <a:graphicData uri="http://schemas.openxmlformats.org/drawingml/2006/table">
            <a:tbl>
              <a:tblPr firstRow="1" bandRow="1">
                <a:tableStyleId>{0505E3EF-67EA-436B-97B2-0124C06EBD24}</a:tableStyleId>
              </a:tblPr>
              <a:tblGrid>
                <a:gridCol w="2647591">
                  <a:extLst>
                    <a:ext uri="{9D8B030D-6E8A-4147-A177-3AD203B41FA5}">
                      <a16:colId xmlns:a16="http://schemas.microsoft.com/office/drawing/2014/main" val="2528032287"/>
                    </a:ext>
                  </a:extLst>
                </a:gridCol>
                <a:gridCol w="2628900">
                  <a:extLst>
                    <a:ext uri="{9D8B030D-6E8A-4147-A177-3AD203B41FA5}">
                      <a16:colId xmlns:a16="http://schemas.microsoft.com/office/drawing/2014/main" val="2177847496"/>
                    </a:ext>
                  </a:extLst>
                </a:gridCol>
                <a:gridCol w="2628900">
                  <a:extLst>
                    <a:ext uri="{9D8B030D-6E8A-4147-A177-3AD203B41FA5}">
                      <a16:colId xmlns:a16="http://schemas.microsoft.com/office/drawing/2014/main" val="2626411406"/>
                    </a:ext>
                  </a:extLst>
                </a:gridCol>
                <a:gridCol w="2628900">
                  <a:extLst>
                    <a:ext uri="{9D8B030D-6E8A-4147-A177-3AD203B41FA5}">
                      <a16:colId xmlns:a16="http://schemas.microsoft.com/office/drawing/2014/main" val="1186850884"/>
                    </a:ext>
                  </a:extLst>
                </a:gridCol>
              </a:tblGrid>
              <a:tr h="370840">
                <a:tc>
                  <a:txBody>
                    <a:bodyPr/>
                    <a:lstStyle/>
                    <a:p>
                      <a:r>
                        <a:rPr lang="en-GB" dirty="0"/>
                        <a:t>Identified Risks</a:t>
                      </a:r>
                      <a:endParaRPr lang="en-GB" dirty="0">
                        <a:latin typeface="Arial" panose="020B0604020202020204" pitchFamily="34" charset="0"/>
                        <a:cs typeface="Arial" panose="020B0604020202020204" pitchFamily="34" charset="0"/>
                      </a:endParaRPr>
                    </a:p>
                  </a:txBody>
                  <a:tcPr/>
                </a:tc>
                <a:tc>
                  <a:txBody>
                    <a:bodyPr/>
                    <a:lstStyle/>
                    <a:p>
                      <a:r>
                        <a:rPr lang="en-GB" dirty="0"/>
                        <a:t>Likelihood</a:t>
                      </a:r>
                      <a:endParaRPr lang="en-GB" dirty="0">
                        <a:latin typeface="Arial" panose="020B0604020202020204" pitchFamily="34" charset="0"/>
                        <a:cs typeface="Arial" panose="020B0604020202020204" pitchFamily="34" charset="0"/>
                      </a:endParaRPr>
                    </a:p>
                  </a:txBody>
                  <a:tcPr/>
                </a:tc>
                <a:tc>
                  <a:txBody>
                    <a:bodyPr/>
                    <a:lstStyle/>
                    <a:p>
                      <a:r>
                        <a:rPr lang="en-GB" dirty="0"/>
                        <a:t>Potential Impact/Outcome</a:t>
                      </a:r>
                      <a:endParaRPr lang="en-GB" dirty="0">
                        <a:latin typeface="Arial" panose="020B0604020202020204" pitchFamily="34" charset="0"/>
                        <a:cs typeface="Arial" panose="020B0604020202020204" pitchFamily="34" charset="0"/>
                      </a:endParaRPr>
                    </a:p>
                  </a:txBody>
                  <a:tcPr/>
                </a:tc>
                <a:tc>
                  <a:txBody>
                    <a:bodyPr/>
                    <a:lstStyle/>
                    <a:p>
                      <a:r>
                        <a:rPr lang="en-GB" dirty="0"/>
                        <a:t>Risk Management/Mitigating Factors</a:t>
                      </a:r>
                      <a:endParaRPr lang="en-GB"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45501375"/>
                  </a:ext>
                </a:extLst>
              </a:tr>
              <a:tr h="370840">
                <a:tc>
                  <a:txBody>
                    <a:bodyPr/>
                    <a:lstStyle/>
                    <a:p>
                      <a:r>
                        <a:rPr lang="en-GB" sz="1400" dirty="0">
                          <a:latin typeface="Arial" panose="020B0604020202020204" pitchFamily="34" charset="0"/>
                          <a:cs typeface="Arial" panose="020B0604020202020204" pitchFamily="34" charset="0"/>
                        </a:rPr>
                        <a:t>Survey participant disclosing information that is related to criminal behaviour that they may have undertaken (Legal)</a:t>
                      </a:r>
                    </a:p>
                  </a:txBody>
                  <a:tcPr/>
                </a:tc>
                <a:tc>
                  <a:txBody>
                    <a:bodyPr/>
                    <a:lstStyle/>
                    <a:p>
                      <a:r>
                        <a:rPr lang="en-GB" sz="1400" dirty="0">
                          <a:latin typeface="Arial" panose="020B0604020202020204" pitchFamily="34" charset="0"/>
                          <a:cs typeface="Arial" panose="020B0604020202020204" pitchFamily="34" charset="0"/>
                        </a:rPr>
                        <a:t>Low</a:t>
                      </a:r>
                    </a:p>
                  </a:txBody>
                  <a:tcPr/>
                </a:tc>
                <a:tc>
                  <a:txBody>
                    <a:bodyPr/>
                    <a:lstStyle/>
                    <a:p>
                      <a:r>
                        <a:rPr lang="en-GB" sz="1400" dirty="0">
                          <a:latin typeface="Arial" panose="020B0604020202020204" pitchFamily="34" charset="0"/>
                          <a:cs typeface="Arial" panose="020B0604020202020204" pitchFamily="34" charset="0"/>
                        </a:rPr>
                        <a:t>Information would need to be passed on to relevant authorities.</a:t>
                      </a:r>
                    </a:p>
                  </a:txBody>
                  <a:tcPr/>
                </a:tc>
                <a:tc>
                  <a:txBody>
                    <a:bodyPr/>
                    <a:lstStyle/>
                    <a:p>
                      <a:r>
                        <a:rPr lang="en-GB" sz="1400" dirty="0">
                          <a:latin typeface="Arial" panose="020B0604020202020204" pitchFamily="34" charset="0"/>
                          <a:cs typeface="Arial" panose="020B0604020202020204" pitchFamily="34" charset="0"/>
                        </a:rPr>
                        <a:t>All data collected will be of quantitative fashion, preventing the usage of free-text fields. At the front of the questionnaire, contact details of relevant authorities will be listed.</a:t>
                      </a:r>
                    </a:p>
                  </a:txBody>
                  <a:tcPr/>
                </a:tc>
                <a:extLst>
                  <a:ext uri="{0D108BD9-81ED-4DB2-BD59-A6C34878D82A}">
                    <a16:rowId xmlns:a16="http://schemas.microsoft.com/office/drawing/2014/main" val="4209958871"/>
                  </a:ext>
                </a:extLst>
              </a:tr>
              <a:tr h="370840">
                <a:tc>
                  <a:txBody>
                    <a:bodyPr/>
                    <a:lstStyle/>
                    <a:p>
                      <a:r>
                        <a:rPr lang="en-GB" sz="1400" dirty="0">
                          <a:latin typeface="Arial" panose="020B0604020202020204" pitchFamily="34" charset="0"/>
                          <a:cs typeface="Arial" panose="020B0604020202020204" pitchFamily="34" charset="0"/>
                        </a:rPr>
                        <a:t>Survey participant disclosing that they have been a victim of abuse or exploitation using the discussed technology (Safeguarding)</a:t>
                      </a:r>
                    </a:p>
                  </a:txBody>
                  <a:tcPr/>
                </a:tc>
                <a:tc>
                  <a:txBody>
                    <a:bodyPr/>
                    <a:lstStyle/>
                    <a:p>
                      <a:r>
                        <a:rPr lang="en-GB" sz="1400" dirty="0">
                          <a:latin typeface="Arial" panose="020B0604020202020204" pitchFamily="34" charset="0"/>
                          <a:cs typeface="Arial" panose="020B0604020202020204" pitchFamily="34" charset="0"/>
                        </a:rPr>
                        <a:t>Medium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latin typeface="Arial" panose="020B0604020202020204" pitchFamily="34" charset="0"/>
                          <a:cs typeface="Arial" panose="020B0604020202020204" pitchFamily="34" charset="0"/>
                        </a:rPr>
                        <a:t>Information would need to be passed on to relevant authorities.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latin typeface="Arial" panose="020B0604020202020204" pitchFamily="34" charset="0"/>
                          <a:cs typeface="Arial" panose="020B0604020202020204" pitchFamily="34" charset="0"/>
                        </a:rPr>
                        <a:t>All data collected will be of quantitative fashion, preventing the usage of free-text fields. At the front of the questionnaire, contact details of relevant authorities will be listed.</a:t>
                      </a:r>
                    </a:p>
                  </a:txBody>
                  <a:tcPr/>
                </a:tc>
                <a:extLst>
                  <a:ext uri="{0D108BD9-81ED-4DB2-BD59-A6C34878D82A}">
                    <a16:rowId xmlns:a16="http://schemas.microsoft.com/office/drawing/2014/main" val="1289049941"/>
                  </a:ext>
                </a:extLst>
              </a:tr>
            </a:tbl>
          </a:graphicData>
        </a:graphic>
      </p:graphicFrame>
      <p:sp>
        <p:nvSpPr>
          <p:cNvPr id="14" name="TextBox 13">
            <a:extLst>
              <a:ext uri="{FF2B5EF4-FFF2-40B4-BE49-F238E27FC236}">
                <a16:creationId xmlns:a16="http://schemas.microsoft.com/office/drawing/2014/main" id="{147BFF28-ABBC-D656-FE8E-494736A4FCA3}"/>
              </a:ext>
            </a:extLst>
          </p:cNvPr>
          <p:cNvSpPr txBox="1"/>
          <p:nvPr/>
        </p:nvSpPr>
        <p:spPr>
          <a:xfrm>
            <a:off x="838200" y="5976058"/>
            <a:ext cx="10515600" cy="369332"/>
          </a:xfrm>
          <a:prstGeom prst="rect">
            <a:avLst/>
          </a:prstGeom>
          <a:noFill/>
        </p:spPr>
        <p:txBody>
          <a:bodyPr wrap="square" rtlCol="0">
            <a:spAutoFit/>
          </a:bodyPr>
          <a:lstStyle/>
          <a:p>
            <a:r>
              <a:rPr lang="en-GB" b="1" dirty="0"/>
              <a:t>Figure 6: </a:t>
            </a:r>
            <a:r>
              <a:rPr lang="en-GB" dirty="0"/>
              <a:t>Research risk assessment. Adapted from a template produced by Brunel University London (n.d.)</a:t>
            </a:r>
          </a:p>
        </p:txBody>
      </p:sp>
      <p:pic>
        <p:nvPicPr>
          <p:cNvPr id="7" name="Slide 10 - Risk Assessment">
            <a:hlinkClick r:id="" action="ppaction://media"/>
            <a:extLst>
              <a:ext uri="{FF2B5EF4-FFF2-40B4-BE49-F238E27FC236}">
                <a16:creationId xmlns:a16="http://schemas.microsoft.com/office/drawing/2014/main" id="{1E26CAB3-05A7-4B46-3A7B-671A117029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50088" y="6516484"/>
            <a:ext cx="347663" cy="347663"/>
          </a:xfrm>
          <a:prstGeom prst="rect">
            <a:avLst/>
          </a:prstGeom>
        </p:spPr>
      </p:pic>
    </p:spTree>
    <p:extLst>
      <p:ext uri="{BB962C8B-B14F-4D97-AF65-F5344CB8AC3E}">
        <p14:creationId xmlns:p14="http://schemas.microsoft.com/office/powerpoint/2010/main" val="241610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82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Description of Artefacts</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a:bodyPr>
          <a:lstStyle/>
          <a:p>
            <a:pPr marL="0" indent="0">
              <a:buNone/>
            </a:pPr>
            <a:r>
              <a:rPr lang="en-GB" sz="2000" dirty="0">
                <a:latin typeface="Arial" panose="020B0604020202020204" pitchFamily="34" charset="0"/>
                <a:cs typeface="Arial" panose="020B0604020202020204" pitchFamily="34" charset="0"/>
              </a:rPr>
              <a:t>Within this research project, I aim to produce the following artefacts:</a:t>
            </a:r>
          </a:p>
          <a:p>
            <a:pPr lvl="1"/>
            <a:r>
              <a:rPr lang="en-GB" sz="2000" b="1" dirty="0">
                <a:latin typeface="Arial" panose="020B0604020202020204" pitchFamily="34" charset="0"/>
                <a:cs typeface="Arial" panose="020B0604020202020204" pitchFamily="34" charset="0"/>
              </a:rPr>
              <a:t>Datasets</a:t>
            </a:r>
            <a:r>
              <a:rPr lang="en-GB" sz="2000" dirty="0">
                <a:latin typeface="Arial" panose="020B0604020202020204" pitchFamily="34" charset="0"/>
                <a:cs typeface="Arial" panose="020B0604020202020204" pitchFamily="34" charset="0"/>
              </a:rPr>
              <a:t> – The production of datasets to demonstrate the overall effectiveness of using crowdsourced information for tracking individuals. This may include the accuracy of identifying the locations of both moving targets, as well as static items representing lost possessions.</a:t>
            </a:r>
          </a:p>
          <a:p>
            <a:pPr lvl="1"/>
            <a:endParaRPr lang="en-GB" sz="2000" dirty="0">
              <a:latin typeface="Arial" panose="020B0604020202020204" pitchFamily="34" charset="0"/>
              <a:cs typeface="Arial" panose="020B0604020202020204" pitchFamily="34" charset="0"/>
            </a:endParaRPr>
          </a:p>
          <a:p>
            <a:pPr lvl="1"/>
            <a:r>
              <a:rPr lang="en-GB" sz="2000" b="1" dirty="0">
                <a:latin typeface="Arial" panose="020B0604020202020204" pitchFamily="34" charset="0"/>
                <a:cs typeface="Arial" panose="020B0604020202020204" pitchFamily="34" charset="0"/>
              </a:rPr>
              <a:t>Informative Tools </a:t>
            </a:r>
            <a:r>
              <a:rPr lang="en-GB" sz="2000" dirty="0">
                <a:latin typeface="Arial" panose="020B0604020202020204" pitchFamily="34" charset="0"/>
                <a:cs typeface="Arial" panose="020B0604020202020204" pitchFamily="34" charset="0"/>
              </a:rPr>
              <a:t>– The production of an informative tool informing consumers of the risks of such technology and the information which is readily available online.</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11 - Description of Artefacts">
            <a:hlinkClick r:id="" action="ppaction://media"/>
            <a:extLst>
              <a:ext uri="{FF2B5EF4-FFF2-40B4-BE49-F238E27FC236}">
                <a16:creationId xmlns:a16="http://schemas.microsoft.com/office/drawing/2014/main" id="{26C0E6EF-9B4F-A811-C31A-C15A9B57CF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44337" y="6510336"/>
            <a:ext cx="347663" cy="347663"/>
          </a:xfrm>
          <a:prstGeom prst="rect">
            <a:avLst/>
          </a:prstGeom>
        </p:spPr>
      </p:pic>
    </p:spTree>
    <p:extLst>
      <p:ext uri="{BB962C8B-B14F-4D97-AF65-F5344CB8AC3E}">
        <p14:creationId xmlns:p14="http://schemas.microsoft.com/office/powerpoint/2010/main" val="2456712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5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Timeline</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890665" cy="1646019"/>
          </a:xfrm>
        </p:spPr>
        <p:txBody>
          <a:bodyPr>
            <a:normAutofit lnSpcReduction="10000"/>
          </a:bodyPr>
          <a:lstStyle/>
          <a:p>
            <a:pPr marL="0" indent="0">
              <a:buNone/>
            </a:pPr>
            <a:r>
              <a:rPr lang="en-GB" sz="2000" dirty="0">
                <a:latin typeface="Arial" panose="020B0604020202020204" pitchFamily="34" charset="0"/>
                <a:cs typeface="Arial" panose="020B0604020202020204" pitchFamily="34" charset="0"/>
              </a:rPr>
              <a:t>I have identified a series of tasks that will need to be undertaken in order to make this research project successful.</a:t>
            </a:r>
          </a:p>
          <a:p>
            <a:pPr marL="0" indent="0">
              <a:buNone/>
            </a:pPr>
            <a:endParaRPr lang="en-GB" sz="2000" dirty="0">
              <a:latin typeface="Arial" panose="020B0604020202020204" pitchFamily="34" charset="0"/>
              <a:cs typeface="Arial" panose="020B0604020202020204" pitchFamily="34" charset="0"/>
            </a:endParaRPr>
          </a:p>
          <a:p>
            <a:pPr marL="0" indent="0">
              <a:buNone/>
            </a:pPr>
            <a:r>
              <a:rPr lang="en-GB" sz="2000" dirty="0">
                <a:latin typeface="Arial" panose="020B0604020202020204" pitchFamily="34" charset="0"/>
                <a:cs typeface="Arial" panose="020B0604020202020204" pitchFamily="34" charset="0"/>
              </a:rPr>
              <a:t>Based upon a start date of the 7</a:t>
            </a:r>
            <a:r>
              <a:rPr lang="en-GB" sz="2000" baseline="30000" dirty="0">
                <a:latin typeface="Arial" panose="020B0604020202020204" pitchFamily="34" charset="0"/>
                <a:cs typeface="Arial" panose="020B0604020202020204" pitchFamily="34" charset="0"/>
              </a:rPr>
              <a:t>th</a:t>
            </a:r>
            <a:r>
              <a:rPr lang="en-GB" sz="2000" dirty="0">
                <a:latin typeface="Arial" panose="020B0604020202020204" pitchFamily="34" charset="0"/>
                <a:cs typeface="Arial" panose="020B0604020202020204" pitchFamily="34" charset="0"/>
              </a:rPr>
              <a:t> of June and an overall duration of 30 weeks, I have produced the Gantt chart below.</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TextBox 11">
            <a:extLst>
              <a:ext uri="{FF2B5EF4-FFF2-40B4-BE49-F238E27FC236}">
                <a16:creationId xmlns:a16="http://schemas.microsoft.com/office/drawing/2014/main" id="{303E16ED-F9AA-FFCA-4F58-40BF2FBBC8F7}"/>
              </a:ext>
            </a:extLst>
          </p:cNvPr>
          <p:cNvSpPr txBox="1"/>
          <p:nvPr/>
        </p:nvSpPr>
        <p:spPr>
          <a:xfrm>
            <a:off x="1341409" y="6136602"/>
            <a:ext cx="10123097" cy="369332"/>
          </a:xfrm>
          <a:prstGeom prst="rect">
            <a:avLst/>
          </a:prstGeom>
          <a:noFill/>
        </p:spPr>
        <p:txBody>
          <a:bodyPr wrap="square" rtlCol="0">
            <a:spAutoFit/>
          </a:bodyPr>
          <a:lstStyle/>
          <a:p>
            <a:r>
              <a:rPr lang="en-GB" b="1" dirty="0"/>
              <a:t>Figure 6: </a:t>
            </a:r>
            <a:r>
              <a:rPr lang="en-GB" dirty="0"/>
              <a:t>Gantt Chart demonstrating proposed tasks and durations.</a:t>
            </a:r>
          </a:p>
        </p:txBody>
      </p:sp>
      <p:pic>
        <p:nvPicPr>
          <p:cNvPr id="5" name="Picture 4" descr="Chart&#10;&#10;Description automatically generated">
            <a:extLst>
              <a:ext uri="{FF2B5EF4-FFF2-40B4-BE49-F238E27FC236}">
                <a16:creationId xmlns:a16="http://schemas.microsoft.com/office/drawing/2014/main" id="{077B611B-DA1E-52DC-9F31-5D64D11EA7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1409" y="3500823"/>
            <a:ext cx="9450854" cy="2635778"/>
          </a:xfrm>
          <a:prstGeom prst="rect">
            <a:avLst/>
          </a:prstGeom>
        </p:spPr>
      </p:pic>
      <p:pic>
        <p:nvPicPr>
          <p:cNvPr id="4" name="Slide 12 - Timeline of Activities">
            <a:hlinkClick r:id="" action="ppaction://media"/>
            <a:extLst>
              <a:ext uri="{FF2B5EF4-FFF2-40B4-BE49-F238E27FC236}">
                <a16:creationId xmlns:a16="http://schemas.microsoft.com/office/drawing/2014/main" id="{EEF0BC92-09A1-B687-6854-2A8EE16AA3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44337" y="6503211"/>
            <a:ext cx="347663" cy="347663"/>
          </a:xfrm>
          <a:prstGeom prst="rect">
            <a:avLst/>
          </a:prstGeom>
        </p:spPr>
      </p:pic>
    </p:spTree>
    <p:extLst>
      <p:ext uri="{BB962C8B-B14F-4D97-AF65-F5344CB8AC3E}">
        <p14:creationId xmlns:p14="http://schemas.microsoft.com/office/powerpoint/2010/main" val="73894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95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References</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fontScale="92500" lnSpcReduction="20000"/>
          </a:bodyPr>
          <a:lstStyle/>
          <a:p>
            <a:pPr>
              <a:lnSpc>
                <a:spcPct val="200000"/>
              </a:lnSpc>
              <a:spcBef>
                <a:spcPts val="200"/>
              </a:spcBef>
            </a:pPr>
            <a:r>
              <a:rPr lang="en-GB" sz="1600" dirty="0">
                <a:effectLst/>
                <a:latin typeface="Arial" panose="020B0604020202020204" pitchFamily="34" charset="0"/>
                <a:ea typeface="Calibri" panose="020F0502020204030204" pitchFamily="34" charset="0"/>
                <a:cs typeface="Times New Roman" panose="02020603050405020304" pitchFamily="18" charset="0"/>
              </a:rPr>
              <a:t>Brunel University London. (n.d.) Research Ethics Risk Assessment and Management – Example. Available from: </a:t>
            </a:r>
            <a:r>
              <a:rPr lang="en-GB" sz="1600" dirty="0">
                <a:effectLst/>
                <a:latin typeface="Arial" panose="020B0604020202020204" pitchFamily="34" charset="0"/>
                <a:ea typeface="Calibri" panose="020F0502020204030204" pitchFamily="34" charset="0"/>
                <a:cs typeface="Times New Roman" panose="02020603050405020304" pitchFamily="18" charset="0"/>
                <a:hlinkClick r:id="rId4"/>
              </a:rPr>
              <a:t>https://www.brunel.ac.uk/about/documents/pdf/Risk-template-example.pdf</a:t>
            </a:r>
            <a:r>
              <a:rPr lang="en-GB" sz="1600" dirty="0">
                <a:effectLst/>
                <a:latin typeface="Arial" panose="020B0604020202020204" pitchFamily="34" charset="0"/>
                <a:ea typeface="Calibri" panose="020F0502020204030204" pitchFamily="34" charset="0"/>
                <a:cs typeface="Times New Roman" panose="02020603050405020304" pitchFamily="18" charset="0"/>
              </a:rPr>
              <a:t> [Accessed 16th May 2022].</a:t>
            </a:r>
          </a:p>
          <a:p>
            <a:pPr>
              <a:lnSpc>
                <a:spcPct val="200000"/>
              </a:lnSpc>
              <a:spcBef>
                <a:spcPts val="200"/>
              </a:spcBef>
            </a:pPr>
            <a:r>
              <a:rPr lang="en-GB" sz="1600" dirty="0">
                <a:effectLst/>
                <a:latin typeface="Arial" panose="020B0604020202020204" pitchFamily="34" charset="0"/>
                <a:ea typeface="Calibri" panose="020F0502020204030204" pitchFamily="34" charset="0"/>
                <a:cs typeface="Times New Roman" panose="02020603050405020304" pitchFamily="18" charset="0"/>
              </a:rPr>
              <a:t>Heinrich, A.,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Stute</a:t>
            </a:r>
            <a:r>
              <a:rPr lang="en-GB" sz="1600" dirty="0">
                <a:effectLst/>
                <a:latin typeface="Arial" panose="020B0604020202020204" pitchFamily="34" charset="0"/>
                <a:ea typeface="Calibri" panose="020F0502020204030204" pitchFamily="34" charset="0"/>
                <a:cs typeface="Times New Roman" panose="02020603050405020304" pitchFamily="18" charset="0"/>
              </a:rPr>
              <a:t>, M.,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Kornhuber</a:t>
            </a:r>
            <a:r>
              <a:rPr lang="en-GB" sz="1600" dirty="0">
                <a:effectLst/>
                <a:latin typeface="Arial" panose="020B0604020202020204" pitchFamily="34" charset="0"/>
                <a:ea typeface="Calibri" panose="020F0502020204030204" pitchFamily="34" charset="0"/>
                <a:cs typeface="Times New Roman" panose="02020603050405020304" pitchFamily="18" charset="0"/>
              </a:rPr>
              <a:t>, T.,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Hollick</a:t>
            </a:r>
            <a:r>
              <a:rPr lang="en-GB" sz="1600" dirty="0">
                <a:effectLst/>
                <a:latin typeface="Arial" panose="020B0604020202020204" pitchFamily="34" charset="0"/>
                <a:ea typeface="Calibri" panose="020F0502020204030204" pitchFamily="34" charset="0"/>
                <a:cs typeface="Times New Roman" panose="02020603050405020304" pitchFamily="18" charset="0"/>
              </a:rPr>
              <a:t>, M. (2021) Who Can Find My Devices? Security and Privacy of Apple’s Crowd-Sourced Bluetooth Location Tracking System: </a:t>
            </a:r>
            <a:r>
              <a:rPr lang="en-GB" sz="1600" i="1" dirty="0">
                <a:effectLst/>
                <a:latin typeface="Arial" panose="020B0604020202020204" pitchFamily="34" charset="0"/>
                <a:ea typeface="Calibri" panose="020F0502020204030204" pitchFamily="34" charset="0"/>
                <a:cs typeface="Times New Roman" panose="02020603050405020304" pitchFamily="18" charset="0"/>
              </a:rPr>
              <a:t>Proceedings on Privacy Enhancing Technologies</a:t>
            </a:r>
            <a:r>
              <a:rPr lang="en-GB" sz="1600" dirty="0">
                <a:effectLst/>
                <a:latin typeface="Arial" panose="020B0604020202020204" pitchFamily="34" charset="0"/>
                <a:ea typeface="Calibri" panose="020F0502020204030204" pitchFamily="34" charset="0"/>
                <a:cs typeface="Times New Roman" panose="02020603050405020304" pitchFamily="18" charset="0"/>
              </a:rPr>
              <a:t>. 1-19. DOI: </a:t>
            </a:r>
            <a:r>
              <a:rPr lang="en-GB" sz="16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5"/>
              </a:rPr>
              <a:t>https://doi.org/10.48550/arXiv.2103.02282</a:t>
            </a:r>
            <a:r>
              <a:rPr lang="en-GB" sz="1600" dirty="0">
                <a:effectLst/>
                <a:latin typeface="Arial" panose="020B0604020202020204" pitchFamily="34" charset="0"/>
                <a:ea typeface="Calibri" panose="020F0502020204030204" pitchFamily="34" charset="0"/>
                <a:cs typeface="Times New Roman" panose="02020603050405020304" pitchFamily="18" charset="0"/>
              </a:rPr>
              <a:t> </a:t>
            </a:r>
          </a:p>
          <a:p>
            <a:pPr>
              <a:lnSpc>
                <a:spcPct val="200000"/>
              </a:lnSpc>
              <a:spcBef>
                <a:spcPts val="200"/>
              </a:spcBef>
            </a:pPr>
            <a:r>
              <a:rPr lang="en-GB" sz="1600" dirty="0">
                <a:effectLst/>
                <a:latin typeface="Arial" panose="020B0604020202020204" pitchFamily="34" charset="0"/>
                <a:ea typeface="Calibri" panose="020F0502020204030204" pitchFamily="34" charset="0"/>
                <a:cs typeface="Times New Roman" panose="02020603050405020304" pitchFamily="18" charset="0"/>
              </a:rPr>
              <a:t>Parkin, S., Patel, T., Lopez-</a:t>
            </a:r>
            <a:r>
              <a:rPr lang="en-GB" sz="1600" dirty="0" err="1">
                <a:effectLst/>
                <a:latin typeface="Arial" panose="020B0604020202020204" pitchFamily="34" charset="0"/>
                <a:ea typeface="Calibri" panose="020F0502020204030204" pitchFamily="34" charset="0"/>
                <a:cs typeface="Times New Roman" panose="02020603050405020304" pitchFamily="18" charset="0"/>
              </a:rPr>
              <a:t>Neira</a:t>
            </a:r>
            <a:r>
              <a:rPr lang="en-GB" sz="1600" dirty="0">
                <a:effectLst/>
                <a:latin typeface="Arial" panose="020B0604020202020204" pitchFamily="34" charset="0"/>
                <a:ea typeface="Calibri" panose="020F0502020204030204" pitchFamily="34" charset="0"/>
                <a:cs typeface="Times New Roman" panose="02020603050405020304" pitchFamily="18" charset="0"/>
              </a:rPr>
              <a:t>, I.,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Tanczer</a:t>
            </a:r>
            <a:r>
              <a:rPr lang="en-GB" sz="1600" dirty="0">
                <a:effectLst/>
                <a:latin typeface="Arial" panose="020B0604020202020204" pitchFamily="34" charset="0"/>
                <a:ea typeface="Calibri" panose="020F0502020204030204" pitchFamily="34" charset="0"/>
                <a:cs typeface="Times New Roman" panose="02020603050405020304" pitchFamily="18" charset="0"/>
              </a:rPr>
              <a:t>, L. ‘Usability Analysis of Shared Device Ecosystem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Security:Informing</a:t>
            </a:r>
            <a:r>
              <a:rPr lang="en-GB" sz="1600" dirty="0">
                <a:effectLst/>
                <a:latin typeface="Arial" panose="020B0604020202020204" pitchFamily="34" charset="0"/>
                <a:ea typeface="Calibri" panose="020F0502020204030204" pitchFamily="34" charset="0"/>
                <a:cs typeface="Times New Roman" panose="02020603050405020304" pitchFamily="18" charset="0"/>
              </a:rPr>
              <a:t> Support for Survivors of IoT-Facilitated Tech-Abuse’, NPSW. Costa Rica, 2019. San Carlos: Association for Computing Machinery. 1-15.</a:t>
            </a:r>
          </a:p>
          <a:p>
            <a:pPr>
              <a:lnSpc>
                <a:spcPct val="200000"/>
              </a:lnSpc>
              <a:spcBef>
                <a:spcPts val="200"/>
              </a:spcBef>
            </a:pPr>
            <a:r>
              <a:rPr lang="en-GB" sz="1600" dirty="0">
                <a:effectLst/>
                <a:latin typeface="Arial" panose="020B0604020202020204" pitchFamily="34" charset="0"/>
                <a:ea typeface="Calibri" panose="020F0502020204030204" pitchFamily="34" charset="0"/>
                <a:cs typeface="Times New Roman" panose="02020603050405020304" pitchFamily="18" charset="0"/>
              </a:rPr>
              <a:t>Weller, M., Classen, J., Ullrich, F.,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Waßmann</a:t>
            </a:r>
            <a:r>
              <a:rPr lang="en-GB" sz="1600" dirty="0">
                <a:effectLst/>
                <a:latin typeface="Arial" panose="020B0604020202020204" pitchFamily="34" charset="0"/>
                <a:ea typeface="Calibri" panose="020F0502020204030204" pitchFamily="34" charset="0"/>
                <a:cs typeface="Times New Roman" panose="02020603050405020304" pitchFamily="18" charset="0"/>
              </a:rPr>
              <a:t>, D., Tews, E. (2020) ‘Lost and Found: Stopping Bluetooth Finders from Leaking Private Information’, </a:t>
            </a:r>
            <a:r>
              <a:rPr lang="en-GB" sz="1600" dirty="0" err="1">
                <a:effectLst/>
                <a:latin typeface="Arial" panose="020B0604020202020204" pitchFamily="34" charset="0"/>
                <a:ea typeface="Calibri" panose="020F0502020204030204" pitchFamily="34" charset="0"/>
                <a:cs typeface="Times New Roman" panose="02020603050405020304" pitchFamily="18" charset="0"/>
              </a:rPr>
              <a:t>WiSec</a:t>
            </a:r>
            <a:r>
              <a:rPr lang="en-GB" sz="1600" dirty="0">
                <a:effectLst/>
                <a:latin typeface="Arial" panose="020B0604020202020204" pitchFamily="34" charset="0"/>
                <a:ea typeface="Calibri" panose="020F0502020204030204" pitchFamily="34" charset="0"/>
                <a:cs typeface="Times New Roman" panose="02020603050405020304" pitchFamily="18" charset="0"/>
              </a:rPr>
              <a:t>. Austria, 2020. Linz: Association for Computing Machinery. 184-194.</a:t>
            </a:r>
          </a:p>
          <a:p>
            <a:endParaRPr lang="en-GB" sz="2000" dirty="0">
              <a:latin typeface="Arial" panose="020B0604020202020204" pitchFamily="34" charset="0"/>
              <a:cs typeface="Arial" panose="020B0604020202020204" pitchFamily="34" charset="0"/>
            </a:endParaRP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13 - Ending">
            <a:hlinkClick r:id="" action="ppaction://media"/>
            <a:extLst>
              <a:ext uri="{FF2B5EF4-FFF2-40B4-BE49-F238E27FC236}">
                <a16:creationId xmlns:a16="http://schemas.microsoft.com/office/drawing/2014/main" id="{66D10BA4-6348-EEFD-D04E-42C41D91F2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841461" y="6503543"/>
            <a:ext cx="347663" cy="347663"/>
          </a:xfrm>
          <a:prstGeom prst="rect">
            <a:avLst/>
          </a:prstGeom>
        </p:spPr>
      </p:pic>
    </p:spTree>
    <p:extLst>
      <p:ext uri="{BB962C8B-B14F-4D97-AF65-F5344CB8AC3E}">
        <p14:creationId xmlns:p14="http://schemas.microsoft.com/office/powerpoint/2010/main" val="2621783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7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Significance/Contribution to discipline</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a:bodyPr>
          <a:lstStyle/>
          <a:p>
            <a:pPr marL="0" indent="0">
              <a:buNone/>
            </a:pPr>
            <a:r>
              <a:rPr lang="en-GB" sz="2000" dirty="0">
                <a:latin typeface="Arial" panose="020B0604020202020204" pitchFamily="34" charset="0"/>
                <a:cs typeface="Arial" panose="020B0604020202020204" pitchFamily="34" charset="0"/>
              </a:rPr>
              <a:t>The Internet of Things (IoT) is a fairly recent category of technology, where devices are internet connected, allowing remote control in most cases. Examples include Smart Assistants (Google Home), Smart Lighting (Phillips Hue) amongst many others.</a:t>
            </a:r>
          </a:p>
          <a:p>
            <a:pPr marL="0" indent="0">
              <a:buNone/>
            </a:pPr>
            <a:endParaRPr lang="en-GB" sz="2000" dirty="0">
              <a:latin typeface="Arial" panose="020B0604020202020204" pitchFamily="34" charset="0"/>
              <a:cs typeface="Arial" panose="020B0604020202020204" pitchFamily="34" charset="0"/>
            </a:endParaRPr>
          </a:p>
          <a:p>
            <a:pPr marL="0" indent="0">
              <a:buNone/>
            </a:pPr>
            <a:r>
              <a:rPr lang="en-GB" sz="2000" dirty="0">
                <a:latin typeface="Arial" panose="020B0604020202020204" pitchFamily="34" charset="0"/>
                <a:cs typeface="Arial" panose="020B0604020202020204" pitchFamily="34" charset="0"/>
              </a:rPr>
              <a:t>My research aims to highlight the fundamental security flaws and risks behind using such technology, in particular, the usage within a crowdsourced tracking environment (Such as that used by Apple </a:t>
            </a:r>
            <a:r>
              <a:rPr lang="en-GB" sz="2000" dirty="0" err="1">
                <a:latin typeface="Arial" panose="020B0604020202020204" pitchFamily="34" charset="0"/>
                <a:cs typeface="Arial" panose="020B0604020202020204" pitchFamily="34" charset="0"/>
              </a:rPr>
              <a:t>AirTags</a:t>
            </a:r>
            <a:r>
              <a:rPr lang="en-GB" sz="2000" dirty="0">
                <a:latin typeface="Arial" panose="020B0604020202020204" pitchFamily="34" charset="0"/>
                <a:cs typeface="Arial" panose="020B0604020202020204" pitchFamily="34" charset="0"/>
              </a:rPr>
              <a:t> and Tile Mate trackers). The overall aim of this is to produce information that can inform the consumer decision to use the technology and make them aware of the risks.</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2" descr="Air Tag alert: How to know if an AirTag is following you as reports of  stalking, thefts rise nationwide - ABC7 Chicago">
            <a:extLst>
              <a:ext uri="{FF2B5EF4-FFF2-40B4-BE49-F238E27FC236}">
                <a16:creationId xmlns:a16="http://schemas.microsoft.com/office/drawing/2014/main" id="{61E3BC6C-DD25-E1D3-2F0E-8DD15528BE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63442" y="4427188"/>
            <a:ext cx="3355848" cy="188766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19F34AD4-8417-9D9E-998A-BA6D299D67E5}"/>
              </a:ext>
            </a:extLst>
          </p:cNvPr>
          <p:cNvSpPr txBox="1"/>
          <p:nvPr/>
        </p:nvSpPr>
        <p:spPr>
          <a:xfrm>
            <a:off x="7863442" y="6396334"/>
            <a:ext cx="3601064" cy="369332"/>
          </a:xfrm>
          <a:prstGeom prst="rect">
            <a:avLst/>
          </a:prstGeom>
          <a:noFill/>
        </p:spPr>
        <p:txBody>
          <a:bodyPr wrap="square" rtlCol="0">
            <a:spAutoFit/>
          </a:bodyPr>
          <a:lstStyle/>
          <a:p>
            <a:r>
              <a:rPr lang="en-GB" b="1" dirty="0"/>
              <a:t>Figure 1: </a:t>
            </a:r>
            <a:r>
              <a:rPr lang="en-GB" dirty="0"/>
              <a:t>Apple </a:t>
            </a:r>
            <a:r>
              <a:rPr lang="en-GB" dirty="0" err="1"/>
              <a:t>AirTag</a:t>
            </a:r>
            <a:endParaRPr lang="en-GB" dirty="0"/>
          </a:p>
        </p:txBody>
      </p:sp>
      <p:pic>
        <p:nvPicPr>
          <p:cNvPr id="6" name="Slide 2 - Significance to the Discipline">
            <a:hlinkClick r:id="" action="ppaction://media"/>
            <a:extLst>
              <a:ext uri="{FF2B5EF4-FFF2-40B4-BE49-F238E27FC236}">
                <a16:creationId xmlns:a16="http://schemas.microsoft.com/office/drawing/2014/main" id="{EE801A4B-78BE-11AD-B906-C107B00172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29094" y="6505627"/>
            <a:ext cx="347663" cy="347663"/>
          </a:xfrm>
          <a:prstGeom prst="rect">
            <a:avLst/>
          </a:prstGeom>
        </p:spPr>
      </p:pic>
    </p:spTree>
    <p:extLst>
      <p:ext uri="{BB962C8B-B14F-4D97-AF65-F5344CB8AC3E}">
        <p14:creationId xmlns:p14="http://schemas.microsoft.com/office/powerpoint/2010/main" val="3087851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8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Research Question</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a:bodyPr>
          <a:lstStyle/>
          <a:p>
            <a:pPr marL="0" indent="0">
              <a:buNone/>
            </a:pPr>
            <a:r>
              <a:rPr lang="en-GB" sz="2000" b="1" dirty="0">
                <a:latin typeface="Arial" panose="020B0604020202020204" pitchFamily="34" charset="0"/>
                <a:cs typeface="Arial" panose="020B0604020202020204" pitchFamily="34" charset="0"/>
              </a:rPr>
              <a:t>Research Question:</a:t>
            </a:r>
          </a:p>
          <a:p>
            <a:pPr marL="0" indent="0">
              <a:buNone/>
            </a:pPr>
            <a:r>
              <a:rPr lang="en-GB" sz="2000" dirty="0">
                <a:latin typeface="Arial" panose="020B0604020202020204" pitchFamily="34" charset="0"/>
                <a:cs typeface="Arial" panose="020B0604020202020204" pitchFamily="34" charset="0"/>
              </a:rPr>
              <a:t>	What action can be taken by IoT device manufacturers to ensure that security and 	privacy of their users can be sustained?</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3 - Research Question">
            <a:hlinkClick r:id="" action="ppaction://media"/>
            <a:extLst>
              <a:ext uri="{FF2B5EF4-FFF2-40B4-BE49-F238E27FC236}">
                <a16:creationId xmlns:a16="http://schemas.microsoft.com/office/drawing/2014/main" id="{AA71C843-2FCD-5B3F-862E-D60D4A50725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44336" y="6510336"/>
            <a:ext cx="347663" cy="347663"/>
          </a:xfrm>
          <a:prstGeom prst="rect">
            <a:avLst/>
          </a:prstGeom>
        </p:spPr>
      </p:pic>
    </p:spTree>
    <p:extLst>
      <p:ext uri="{BB962C8B-B14F-4D97-AF65-F5344CB8AC3E}">
        <p14:creationId xmlns:p14="http://schemas.microsoft.com/office/powerpoint/2010/main" val="844356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5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Aims and Objectives</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a:bodyPr>
          <a:lstStyle/>
          <a:p>
            <a:pPr marL="0" indent="0">
              <a:buNone/>
            </a:pPr>
            <a:r>
              <a:rPr lang="en-GB" sz="2000" b="1" dirty="0">
                <a:latin typeface="Arial" panose="020B0604020202020204" pitchFamily="34" charset="0"/>
                <a:cs typeface="Arial" panose="020B0604020202020204" pitchFamily="34" charset="0"/>
              </a:rPr>
              <a:t>Aim:</a:t>
            </a:r>
            <a:endParaRPr lang="en-GB" sz="2000" dirty="0">
              <a:latin typeface="Arial" panose="020B0604020202020204" pitchFamily="34" charset="0"/>
              <a:cs typeface="Arial" panose="020B0604020202020204" pitchFamily="34" charset="0"/>
            </a:endParaRPr>
          </a:p>
          <a:p>
            <a:pPr marL="0" indent="0">
              <a:buNone/>
            </a:pPr>
            <a:r>
              <a:rPr lang="en-GB" sz="2000" b="1" dirty="0">
                <a:latin typeface="Arial" panose="020B0604020202020204" pitchFamily="34" charset="0"/>
                <a:cs typeface="Arial" panose="020B0604020202020204" pitchFamily="34" charset="0"/>
              </a:rPr>
              <a:t>	</a:t>
            </a:r>
            <a:r>
              <a:rPr lang="en-GB" sz="2000" dirty="0">
                <a:latin typeface="Arial" panose="020B0604020202020204" pitchFamily="34" charset="0"/>
                <a:cs typeface="Arial" panose="020B0604020202020204" pitchFamily="34" charset="0"/>
              </a:rPr>
              <a:t>To investigate the effectiveness of crowdsourced tracking and related privacy concerns.</a:t>
            </a:r>
          </a:p>
          <a:p>
            <a:pPr marL="0" indent="0">
              <a:buNone/>
            </a:pPr>
            <a:endParaRPr lang="en-GB" sz="2000" dirty="0">
              <a:latin typeface="Arial" panose="020B0604020202020204" pitchFamily="34" charset="0"/>
              <a:cs typeface="Arial" panose="020B0604020202020204" pitchFamily="34" charset="0"/>
            </a:endParaRPr>
          </a:p>
          <a:p>
            <a:pPr marL="0" indent="0">
              <a:buNone/>
            </a:pPr>
            <a:r>
              <a:rPr lang="en-GB" sz="2000" b="1" dirty="0">
                <a:latin typeface="Arial" panose="020B0604020202020204" pitchFamily="34" charset="0"/>
                <a:cs typeface="Arial" panose="020B0604020202020204" pitchFamily="34" charset="0"/>
              </a:rPr>
              <a:t>Objectives:</a:t>
            </a:r>
          </a:p>
          <a:p>
            <a:pPr lvl="2"/>
            <a:r>
              <a:rPr lang="en-GB" dirty="0">
                <a:latin typeface="Arial" panose="020B0604020202020204" pitchFamily="34" charset="0"/>
                <a:cs typeface="Arial" panose="020B0604020202020204" pitchFamily="34" charset="0"/>
              </a:rPr>
              <a:t>Produce a series of datasets demonstrating the accuracy of crowdsourced tracking in an urbanised environment.</a:t>
            </a:r>
          </a:p>
          <a:p>
            <a:pPr lvl="2"/>
            <a:r>
              <a:rPr lang="en-GB" dirty="0">
                <a:latin typeface="Arial" panose="020B0604020202020204" pitchFamily="34" charset="0"/>
                <a:cs typeface="Arial" panose="020B0604020202020204" pitchFamily="34" charset="0"/>
              </a:rPr>
              <a:t>Develop of a tool to explain the data and risks behind IoT tracking devices in a jargon-free manner for consumers.	</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4 - Aims and Objectives">
            <a:hlinkClick r:id="" action="ppaction://media"/>
            <a:extLst>
              <a:ext uri="{FF2B5EF4-FFF2-40B4-BE49-F238E27FC236}">
                <a16:creationId xmlns:a16="http://schemas.microsoft.com/office/drawing/2014/main" id="{CCD58EE4-F057-F114-8108-D74045A3007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44336" y="6510337"/>
            <a:ext cx="347663" cy="347663"/>
          </a:xfrm>
          <a:prstGeom prst="rect">
            <a:avLst/>
          </a:prstGeom>
        </p:spPr>
      </p:pic>
    </p:spTree>
    <p:extLst>
      <p:ext uri="{BB962C8B-B14F-4D97-AF65-F5344CB8AC3E}">
        <p14:creationId xmlns:p14="http://schemas.microsoft.com/office/powerpoint/2010/main" val="4195851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6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Key Literature (Secure Mobile Networking Lab)</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9" y="1782981"/>
            <a:ext cx="4008384" cy="4393982"/>
          </a:xfrm>
        </p:spPr>
        <p:txBody>
          <a:bodyPr>
            <a:normAutofit lnSpcReduction="10000"/>
          </a:bodyPr>
          <a:lstStyle/>
          <a:p>
            <a:pPr marL="0" indent="0">
              <a:buNone/>
            </a:pPr>
            <a:r>
              <a:rPr lang="en-GB" sz="2000" dirty="0">
                <a:latin typeface="Arial" panose="020B0604020202020204" pitchFamily="34" charset="0"/>
                <a:cs typeface="Arial" panose="020B0604020202020204" pitchFamily="34" charset="0"/>
              </a:rPr>
              <a:t>The researchers at the Secure Mobile Networking lab (Heinrich et al., 2021) found the following as part of their research:</a:t>
            </a:r>
          </a:p>
          <a:p>
            <a:pPr marL="0" indent="0">
              <a:buNone/>
            </a:pPr>
            <a:endParaRPr lang="en-GB" sz="2000" dirty="0">
              <a:latin typeface="Arial" panose="020B0604020202020204" pitchFamily="34" charset="0"/>
              <a:cs typeface="Arial" panose="020B0604020202020204" pitchFamily="34" charset="0"/>
            </a:endParaRPr>
          </a:p>
          <a:p>
            <a:r>
              <a:rPr lang="en-GB" sz="2000" dirty="0">
                <a:latin typeface="Arial" panose="020B0604020202020204" pitchFamily="34" charset="0"/>
                <a:cs typeface="Arial" panose="020B0604020202020204" pitchFamily="34" charset="0"/>
              </a:rPr>
              <a:t>During a 3.3km walk, lasting 55 minutes, their device triggered a total of 489 reports.</a:t>
            </a:r>
          </a:p>
          <a:p>
            <a:r>
              <a:rPr lang="en-GB" sz="2000" dirty="0">
                <a:latin typeface="Arial" panose="020B0604020202020204" pitchFamily="34" charset="0"/>
                <a:cs typeface="Arial" panose="020B0604020202020204" pitchFamily="34" charset="0"/>
              </a:rPr>
              <a:t>During this walk, the crowdsourced reports had an estimated 25.9m deviation from the GPS trace path.</a:t>
            </a:r>
          </a:p>
          <a:p>
            <a:r>
              <a:rPr lang="en-GB" sz="2000" dirty="0">
                <a:latin typeface="Arial" panose="020B0604020202020204" pitchFamily="34" charset="0"/>
                <a:cs typeface="Arial" panose="020B0604020202020204" pitchFamily="34" charset="0"/>
              </a:rPr>
              <a:t>Reports became more inaccurate when travelling at faster speeds.</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6" name="Picture 15">
            <a:extLst>
              <a:ext uri="{FF2B5EF4-FFF2-40B4-BE49-F238E27FC236}">
                <a16:creationId xmlns:a16="http://schemas.microsoft.com/office/drawing/2014/main" id="{36C07882-93E4-0B47-264A-9CFDD40F03DD}"/>
              </a:ext>
            </a:extLst>
          </p:cNvPr>
          <p:cNvPicPr>
            <a:picLocks noChangeAspect="1"/>
          </p:cNvPicPr>
          <p:nvPr/>
        </p:nvPicPr>
        <p:blipFill>
          <a:blip r:embed="rId4"/>
          <a:stretch>
            <a:fillRect/>
          </a:stretch>
        </p:blipFill>
        <p:spPr>
          <a:xfrm>
            <a:off x="5341187" y="1786443"/>
            <a:ext cx="6207343" cy="4419716"/>
          </a:xfrm>
          <a:prstGeom prst="rect">
            <a:avLst/>
          </a:prstGeom>
        </p:spPr>
      </p:pic>
      <p:sp>
        <p:nvSpPr>
          <p:cNvPr id="8" name="TextBox 7">
            <a:extLst>
              <a:ext uri="{FF2B5EF4-FFF2-40B4-BE49-F238E27FC236}">
                <a16:creationId xmlns:a16="http://schemas.microsoft.com/office/drawing/2014/main" id="{87E718C8-1A03-7017-E915-8BCC810E3E8F}"/>
              </a:ext>
            </a:extLst>
          </p:cNvPr>
          <p:cNvSpPr txBox="1"/>
          <p:nvPr/>
        </p:nvSpPr>
        <p:spPr>
          <a:xfrm>
            <a:off x="5426015" y="6136602"/>
            <a:ext cx="6038491" cy="646331"/>
          </a:xfrm>
          <a:prstGeom prst="rect">
            <a:avLst/>
          </a:prstGeom>
          <a:noFill/>
        </p:spPr>
        <p:txBody>
          <a:bodyPr wrap="square" rtlCol="0">
            <a:spAutoFit/>
          </a:bodyPr>
          <a:lstStyle/>
          <a:p>
            <a:r>
              <a:rPr lang="en-GB" b="1" dirty="0"/>
              <a:t>Figure 2: </a:t>
            </a:r>
            <a:r>
              <a:rPr lang="en-GB" dirty="0"/>
              <a:t>Smoothed crowdsourced reports correlated with GPS trace (Heinrich et al., 2021)</a:t>
            </a:r>
          </a:p>
        </p:txBody>
      </p:sp>
      <p:pic>
        <p:nvPicPr>
          <p:cNvPr id="4" name="Slide 5 - Key Literature (Secure Mobile Networking Lab)">
            <a:hlinkClick r:id="" action="ppaction://media"/>
            <a:extLst>
              <a:ext uri="{FF2B5EF4-FFF2-40B4-BE49-F238E27FC236}">
                <a16:creationId xmlns:a16="http://schemas.microsoft.com/office/drawing/2014/main" id="{E83E7432-CFB7-21E8-48D9-77BAA510D2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43219" y="6503543"/>
            <a:ext cx="347663" cy="347663"/>
          </a:xfrm>
          <a:prstGeom prst="rect">
            <a:avLst/>
          </a:prstGeom>
        </p:spPr>
      </p:pic>
    </p:spTree>
    <p:extLst>
      <p:ext uri="{BB962C8B-B14F-4D97-AF65-F5344CB8AC3E}">
        <p14:creationId xmlns:p14="http://schemas.microsoft.com/office/powerpoint/2010/main" val="377263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8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Key Literature (Secure Mobile Networking Lab - Conference)</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9" y="1782981"/>
            <a:ext cx="4008384" cy="4393982"/>
          </a:xfrm>
        </p:spPr>
        <p:txBody>
          <a:bodyPr>
            <a:normAutofit fontScale="92500" lnSpcReduction="20000"/>
          </a:bodyPr>
          <a:lstStyle/>
          <a:p>
            <a:pPr marL="0" indent="0">
              <a:buNone/>
            </a:pPr>
            <a:r>
              <a:rPr lang="en-GB" sz="2000" dirty="0">
                <a:latin typeface="Arial" panose="020B0604020202020204" pitchFamily="34" charset="0"/>
                <a:cs typeface="Arial" panose="020B0604020202020204" pitchFamily="34" charset="0"/>
              </a:rPr>
              <a:t>During this piece of research undertaken by the Secure Mobile Networking Lab (Weller et al., 2020), they identified the following issues with existing trackers:</a:t>
            </a:r>
          </a:p>
          <a:p>
            <a:r>
              <a:rPr lang="en-GB" sz="2000" dirty="0">
                <a:latin typeface="Arial" panose="020B0604020202020204" pitchFamily="34" charset="0"/>
                <a:cs typeface="Arial" panose="020B0604020202020204" pitchFamily="34" charset="0"/>
              </a:rPr>
              <a:t>Tile servers could be manipulated to force any connected device to ‘ring’ providing they were able to source/guess the UUID.</a:t>
            </a:r>
          </a:p>
          <a:p>
            <a:r>
              <a:rPr lang="en-GB" sz="2000" dirty="0">
                <a:latin typeface="Arial" panose="020B0604020202020204" pitchFamily="34" charset="0"/>
                <a:cs typeface="Arial" panose="020B0604020202020204" pitchFamily="34" charset="0"/>
              </a:rPr>
              <a:t>Attackers could subscribe to a </a:t>
            </a:r>
            <a:r>
              <a:rPr lang="en-GB" sz="2000" i="1" dirty="0">
                <a:latin typeface="Arial" panose="020B0604020202020204" pitchFamily="34" charset="0"/>
                <a:cs typeface="Arial" panose="020B0604020202020204" pitchFamily="34" charset="0"/>
              </a:rPr>
              <a:t>Topic</a:t>
            </a:r>
            <a:r>
              <a:rPr lang="en-GB" sz="2000" dirty="0">
                <a:latin typeface="Arial" panose="020B0604020202020204" pitchFamily="34" charset="0"/>
                <a:cs typeface="Arial" panose="020B0604020202020204" pitchFamily="34" charset="0"/>
              </a:rPr>
              <a:t>, which provided them with a User UUID, Client UUID and Tile Device UUID.</a:t>
            </a:r>
            <a:endParaRPr lang="en-GB" sz="2000" i="1" dirty="0">
              <a:latin typeface="Arial" panose="020B0604020202020204" pitchFamily="34" charset="0"/>
              <a:cs typeface="Arial" panose="020B0604020202020204" pitchFamily="34" charset="0"/>
            </a:endParaRPr>
          </a:p>
          <a:p>
            <a:r>
              <a:rPr lang="en-GB" sz="2000" dirty="0">
                <a:latin typeface="Arial" panose="020B0604020202020204" pitchFamily="34" charset="0"/>
                <a:cs typeface="Arial" panose="020B0604020202020204" pitchFamily="34" charset="0"/>
              </a:rPr>
              <a:t>Trackers produced by Nut could generate a ‘Share Link’, which exposed user information as well as location reports of linked devices.</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a:extLst>
              <a:ext uri="{FF2B5EF4-FFF2-40B4-BE49-F238E27FC236}">
                <a16:creationId xmlns:a16="http://schemas.microsoft.com/office/drawing/2014/main" id="{87E718C8-1A03-7017-E915-8BCC810E3E8F}"/>
              </a:ext>
            </a:extLst>
          </p:cNvPr>
          <p:cNvSpPr txBox="1"/>
          <p:nvPr/>
        </p:nvSpPr>
        <p:spPr>
          <a:xfrm>
            <a:off x="5426016" y="3979972"/>
            <a:ext cx="6038491" cy="646331"/>
          </a:xfrm>
          <a:prstGeom prst="rect">
            <a:avLst/>
          </a:prstGeom>
          <a:noFill/>
        </p:spPr>
        <p:txBody>
          <a:bodyPr wrap="square" rtlCol="0">
            <a:spAutoFit/>
          </a:bodyPr>
          <a:lstStyle/>
          <a:p>
            <a:r>
              <a:rPr lang="en-GB" b="1" dirty="0"/>
              <a:t>Figure 3: </a:t>
            </a:r>
            <a:r>
              <a:rPr lang="en-GB" dirty="0" err="1"/>
              <a:t>PrivateFind</a:t>
            </a:r>
            <a:r>
              <a:rPr lang="en-GB" dirty="0"/>
              <a:t> protocol ecosystem overview (Weller et al., 2020)</a:t>
            </a:r>
          </a:p>
        </p:txBody>
      </p:sp>
      <p:pic>
        <p:nvPicPr>
          <p:cNvPr id="5" name="Picture 4">
            <a:extLst>
              <a:ext uri="{FF2B5EF4-FFF2-40B4-BE49-F238E27FC236}">
                <a16:creationId xmlns:a16="http://schemas.microsoft.com/office/drawing/2014/main" id="{4B526BD0-F648-40A7-8598-749FB4124DD3}"/>
              </a:ext>
            </a:extLst>
          </p:cNvPr>
          <p:cNvPicPr>
            <a:picLocks noChangeAspect="1"/>
          </p:cNvPicPr>
          <p:nvPr/>
        </p:nvPicPr>
        <p:blipFill>
          <a:blip r:embed="rId4"/>
          <a:stretch>
            <a:fillRect/>
          </a:stretch>
        </p:blipFill>
        <p:spPr>
          <a:xfrm>
            <a:off x="5473079" y="1740052"/>
            <a:ext cx="5991428" cy="2091284"/>
          </a:xfrm>
          <a:prstGeom prst="rect">
            <a:avLst/>
          </a:prstGeom>
        </p:spPr>
      </p:pic>
      <p:pic>
        <p:nvPicPr>
          <p:cNvPr id="4" name="Slide 6 - Key Literature (Secure Mobile Networking Lab Conference)">
            <a:hlinkClick r:id="" action="ppaction://media"/>
            <a:extLst>
              <a:ext uri="{FF2B5EF4-FFF2-40B4-BE49-F238E27FC236}">
                <a16:creationId xmlns:a16="http://schemas.microsoft.com/office/drawing/2014/main" id="{92BDCF63-2ED2-2DCE-C4CF-2C3AB10865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41463" y="6510337"/>
            <a:ext cx="347663" cy="347663"/>
          </a:xfrm>
          <a:prstGeom prst="rect">
            <a:avLst/>
          </a:prstGeom>
        </p:spPr>
      </p:pic>
    </p:spTree>
    <p:extLst>
      <p:ext uri="{BB962C8B-B14F-4D97-AF65-F5344CB8AC3E}">
        <p14:creationId xmlns:p14="http://schemas.microsoft.com/office/powerpoint/2010/main" val="171932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Key Literature (University College London)</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9" y="1782981"/>
            <a:ext cx="4008384" cy="4393982"/>
          </a:xfrm>
        </p:spPr>
        <p:txBody>
          <a:bodyPr>
            <a:normAutofit fontScale="92500" lnSpcReduction="10000"/>
          </a:bodyPr>
          <a:lstStyle/>
          <a:p>
            <a:pPr marL="0" indent="0">
              <a:buNone/>
            </a:pPr>
            <a:r>
              <a:rPr lang="en-GB" sz="2000" dirty="0">
                <a:latin typeface="Arial" panose="020B0604020202020204" pitchFamily="34" charset="0"/>
                <a:cs typeface="Arial" panose="020B0604020202020204" pitchFamily="34" charset="0"/>
              </a:rPr>
              <a:t>Researchers from the University College London (Parkin et al., 2019) established that almost all forms of IoT could facilitate tech-abuse. </a:t>
            </a:r>
          </a:p>
          <a:p>
            <a:pPr marL="0" indent="0">
              <a:buNone/>
            </a:pPr>
            <a:endParaRPr lang="en-GB" sz="2000" dirty="0">
              <a:latin typeface="Arial" panose="020B0604020202020204" pitchFamily="34" charset="0"/>
              <a:cs typeface="Arial" panose="020B0604020202020204" pitchFamily="34" charset="0"/>
            </a:endParaRPr>
          </a:p>
          <a:p>
            <a:pPr marL="0" indent="0">
              <a:buNone/>
            </a:pPr>
            <a:r>
              <a:rPr lang="en-GB" sz="2000" dirty="0">
                <a:latin typeface="Arial" panose="020B0604020202020204" pitchFamily="34" charset="0"/>
                <a:cs typeface="Arial" panose="020B0604020202020204" pitchFamily="34" charset="0"/>
              </a:rPr>
              <a:t>A few examples include:</a:t>
            </a:r>
          </a:p>
          <a:p>
            <a:r>
              <a:rPr lang="en-GB" sz="2000" b="1" dirty="0">
                <a:latin typeface="Arial" panose="020B0604020202020204" pitchFamily="34" charset="0"/>
                <a:cs typeface="Arial" panose="020B0604020202020204" pitchFamily="34" charset="0"/>
              </a:rPr>
              <a:t>Wearable Devices </a:t>
            </a:r>
            <a:r>
              <a:rPr lang="en-GB" sz="2000" dirty="0">
                <a:latin typeface="Arial" panose="020B0604020202020204" pitchFamily="34" charset="0"/>
                <a:cs typeface="Arial" panose="020B0604020202020204" pitchFamily="34" charset="0"/>
              </a:rPr>
              <a:t>– Could allow abusers to monitor abusers.</a:t>
            </a:r>
          </a:p>
          <a:p>
            <a:r>
              <a:rPr lang="en-GB" sz="2000" b="1" dirty="0">
                <a:latin typeface="Arial" panose="020B0604020202020204" pitchFamily="34" charset="0"/>
                <a:cs typeface="Arial" panose="020B0604020202020204" pitchFamily="34" charset="0"/>
              </a:rPr>
              <a:t>Smart Security </a:t>
            </a:r>
            <a:r>
              <a:rPr lang="en-GB" sz="2000" dirty="0">
                <a:latin typeface="Arial" panose="020B0604020202020204" pitchFamily="34" charset="0"/>
                <a:cs typeface="Arial" panose="020B0604020202020204" pitchFamily="34" charset="0"/>
              </a:rPr>
              <a:t>– Could remotely provide access to doors to abusers.</a:t>
            </a:r>
          </a:p>
          <a:p>
            <a:r>
              <a:rPr lang="en-GB" sz="2000" b="1" dirty="0">
                <a:latin typeface="Arial" panose="020B0604020202020204" pitchFamily="34" charset="0"/>
                <a:cs typeface="Arial" panose="020B0604020202020204" pitchFamily="34" charset="0"/>
              </a:rPr>
              <a:t>Laptops and Tablets </a:t>
            </a:r>
            <a:r>
              <a:rPr lang="en-GB" sz="2000" dirty="0">
                <a:latin typeface="Arial" panose="020B0604020202020204" pitchFamily="34" charset="0"/>
                <a:cs typeface="Arial" panose="020B0604020202020204" pitchFamily="34" charset="0"/>
              </a:rPr>
              <a:t>– The ability to monitor and change linked device settings.</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extBox 7">
            <a:extLst>
              <a:ext uri="{FF2B5EF4-FFF2-40B4-BE49-F238E27FC236}">
                <a16:creationId xmlns:a16="http://schemas.microsoft.com/office/drawing/2014/main" id="{87E718C8-1A03-7017-E915-8BCC810E3E8F}"/>
              </a:ext>
            </a:extLst>
          </p:cNvPr>
          <p:cNvSpPr txBox="1"/>
          <p:nvPr/>
        </p:nvSpPr>
        <p:spPr>
          <a:xfrm>
            <a:off x="5426015" y="4073488"/>
            <a:ext cx="6038491" cy="646331"/>
          </a:xfrm>
          <a:prstGeom prst="rect">
            <a:avLst/>
          </a:prstGeom>
          <a:noFill/>
        </p:spPr>
        <p:txBody>
          <a:bodyPr wrap="square" rtlCol="0">
            <a:spAutoFit/>
          </a:bodyPr>
          <a:lstStyle/>
          <a:p>
            <a:r>
              <a:rPr lang="en-GB" b="1" dirty="0"/>
              <a:t>Figure 4: </a:t>
            </a:r>
            <a:r>
              <a:rPr lang="en-GB" dirty="0"/>
              <a:t>Phases of technology-facilitated abuse (Parkin et al., 2019) </a:t>
            </a:r>
          </a:p>
        </p:txBody>
      </p:sp>
      <p:pic>
        <p:nvPicPr>
          <p:cNvPr id="5" name="Picture 4">
            <a:extLst>
              <a:ext uri="{FF2B5EF4-FFF2-40B4-BE49-F238E27FC236}">
                <a16:creationId xmlns:a16="http://schemas.microsoft.com/office/drawing/2014/main" id="{24682223-7801-5443-9A5A-F156749FD162}"/>
              </a:ext>
            </a:extLst>
          </p:cNvPr>
          <p:cNvPicPr>
            <a:picLocks noChangeAspect="1"/>
          </p:cNvPicPr>
          <p:nvPr/>
        </p:nvPicPr>
        <p:blipFill>
          <a:blip r:embed="rId4"/>
          <a:stretch>
            <a:fillRect/>
          </a:stretch>
        </p:blipFill>
        <p:spPr>
          <a:xfrm>
            <a:off x="5426014" y="1779204"/>
            <a:ext cx="5793275" cy="2075665"/>
          </a:xfrm>
          <a:prstGeom prst="rect">
            <a:avLst/>
          </a:prstGeom>
        </p:spPr>
      </p:pic>
      <p:pic>
        <p:nvPicPr>
          <p:cNvPr id="4" name="Slide 6 - Key Literature (Unviersity College London)">
            <a:hlinkClick r:id="" action="ppaction://media"/>
            <a:extLst>
              <a:ext uri="{FF2B5EF4-FFF2-40B4-BE49-F238E27FC236}">
                <a16:creationId xmlns:a16="http://schemas.microsoft.com/office/drawing/2014/main" id="{82C95203-885C-A232-2272-4C7F3C7EE9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44337" y="6510336"/>
            <a:ext cx="347663" cy="347663"/>
          </a:xfrm>
          <a:prstGeom prst="rect">
            <a:avLst/>
          </a:prstGeom>
        </p:spPr>
      </p:pic>
    </p:spTree>
    <p:extLst>
      <p:ext uri="{BB962C8B-B14F-4D97-AF65-F5344CB8AC3E}">
        <p14:creationId xmlns:p14="http://schemas.microsoft.com/office/powerpoint/2010/main" val="3447312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Methodology</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9" y="1782981"/>
            <a:ext cx="4008384" cy="4393982"/>
          </a:xfrm>
        </p:spPr>
        <p:txBody>
          <a:bodyPr>
            <a:normAutofit fontScale="92500" lnSpcReduction="20000"/>
          </a:bodyPr>
          <a:lstStyle/>
          <a:p>
            <a:pPr marL="0" indent="0">
              <a:buNone/>
            </a:pPr>
            <a:r>
              <a:rPr lang="en-GB" sz="2000" dirty="0">
                <a:latin typeface="Arial" panose="020B0604020202020204" pitchFamily="34" charset="0"/>
                <a:cs typeface="Arial" panose="020B0604020202020204" pitchFamily="34" charset="0"/>
              </a:rPr>
              <a:t>The majority of my data will be sourced in a Quantitative method using a questionnaire, which will be distributed to a series of potential participants. Some information I aim to gather has been listed below:</a:t>
            </a:r>
          </a:p>
          <a:p>
            <a:r>
              <a:rPr lang="en-GB" sz="2000" dirty="0">
                <a:latin typeface="Arial" panose="020B0604020202020204" pitchFamily="34" charset="0"/>
                <a:cs typeface="Arial" panose="020B0604020202020204" pitchFamily="34" charset="0"/>
              </a:rPr>
              <a:t>Age of participants.</a:t>
            </a:r>
          </a:p>
          <a:p>
            <a:r>
              <a:rPr lang="en-GB" sz="2000" dirty="0">
                <a:latin typeface="Arial" panose="020B0604020202020204" pitchFamily="34" charset="0"/>
                <a:cs typeface="Arial" panose="020B0604020202020204" pitchFamily="34" charset="0"/>
              </a:rPr>
              <a:t>Whether they are aware that small devices can be used to track them without their knowledge.</a:t>
            </a:r>
          </a:p>
          <a:p>
            <a:r>
              <a:rPr lang="en-GB" sz="2000" dirty="0">
                <a:latin typeface="Arial" panose="020B0604020202020204" pitchFamily="34" charset="0"/>
                <a:cs typeface="Arial" panose="020B0604020202020204" pitchFamily="34" charset="0"/>
              </a:rPr>
              <a:t>Whether they have received a warning about an “Unknown </a:t>
            </a:r>
            <a:r>
              <a:rPr lang="en-GB" sz="2000" dirty="0" err="1">
                <a:latin typeface="Arial" panose="020B0604020202020204" pitchFamily="34" charset="0"/>
                <a:cs typeface="Arial" panose="020B0604020202020204" pitchFamily="34" charset="0"/>
              </a:rPr>
              <a:t>AirTag</a:t>
            </a:r>
            <a:r>
              <a:rPr lang="en-GB" sz="2000" dirty="0">
                <a:latin typeface="Arial" panose="020B0604020202020204" pitchFamily="34" charset="0"/>
                <a:cs typeface="Arial" panose="020B0604020202020204" pitchFamily="34" charset="0"/>
              </a:rPr>
              <a:t>”</a:t>
            </a:r>
          </a:p>
          <a:p>
            <a:r>
              <a:rPr lang="en-GB" sz="2000" dirty="0">
                <a:latin typeface="Arial" panose="020B0604020202020204" pitchFamily="34" charset="0"/>
                <a:cs typeface="Arial" panose="020B0604020202020204" pitchFamily="34" charset="0"/>
              </a:rPr>
              <a:t>If they have used the trackers, what their main intention was.</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Picture 6">
            <a:extLst>
              <a:ext uri="{FF2B5EF4-FFF2-40B4-BE49-F238E27FC236}">
                <a16:creationId xmlns:a16="http://schemas.microsoft.com/office/drawing/2014/main" id="{C1025E00-5BB0-D678-E592-70BFAC7FDB72}"/>
              </a:ext>
            </a:extLst>
          </p:cNvPr>
          <p:cNvPicPr>
            <a:picLocks noChangeAspect="1"/>
          </p:cNvPicPr>
          <p:nvPr/>
        </p:nvPicPr>
        <p:blipFill>
          <a:blip r:embed="rId4"/>
          <a:stretch>
            <a:fillRect/>
          </a:stretch>
        </p:blipFill>
        <p:spPr>
          <a:xfrm>
            <a:off x="7069255" y="830357"/>
            <a:ext cx="2915994" cy="5238617"/>
          </a:xfrm>
          <a:prstGeom prst="rect">
            <a:avLst/>
          </a:prstGeom>
        </p:spPr>
      </p:pic>
      <p:sp>
        <p:nvSpPr>
          <p:cNvPr id="16" name="TextBox 15">
            <a:extLst>
              <a:ext uri="{FF2B5EF4-FFF2-40B4-BE49-F238E27FC236}">
                <a16:creationId xmlns:a16="http://schemas.microsoft.com/office/drawing/2014/main" id="{DDA83D95-A9C4-4829-4360-8CF9E3BBEBEC}"/>
              </a:ext>
            </a:extLst>
          </p:cNvPr>
          <p:cNvSpPr txBox="1"/>
          <p:nvPr/>
        </p:nvSpPr>
        <p:spPr>
          <a:xfrm>
            <a:off x="5426015" y="6136602"/>
            <a:ext cx="6038491" cy="646331"/>
          </a:xfrm>
          <a:prstGeom prst="rect">
            <a:avLst/>
          </a:prstGeom>
          <a:noFill/>
        </p:spPr>
        <p:txBody>
          <a:bodyPr wrap="square" rtlCol="0">
            <a:spAutoFit/>
          </a:bodyPr>
          <a:lstStyle/>
          <a:p>
            <a:r>
              <a:rPr lang="en-GB" b="1" dirty="0"/>
              <a:t>Figure 5: </a:t>
            </a:r>
            <a:r>
              <a:rPr lang="en-GB" dirty="0"/>
              <a:t>Example questionnaire presented within the Qualtrics survey platform.</a:t>
            </a:r>
          </a:p>
        </p:txBody>
      </p:sp>
      <p:pic>
        <p:nvPicPr>
          <p:cNvPr id="4" name="Slide 8 - Methodology and Research Design">
            <a:hlinkClick r:id="" action="ppaction://media"/>
            <a:extLst>
              <a:ext uri="{FF2B5EF4-FFF2-40B4-BE49-F238E27FC236}">
                <a16:creationId xmlns:a16="http://schemas.microsoft.com/office/drawing/2014/main" id="{DBEE1EAE-8A0D-67EC-D9DF-FBCDD20025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44336" y="6510337"/>
            <a:ext cx="347663" cy="347663"/>
          </a:xfrm>
          <a:prstGeom prst="rect">
            <a:avLst/>
          </a:prstGeom>
        </p:spPr>
      </p:pic>
    </p:spTree>
    <p:extLst>
      <p:ext uri="{BB962C8B-B14F-4D97-AF65-F5344CB8AC3E}">
        <p14:creationId xmlns:p14="http://schemas.microsoft.com/office/powerpoint/2010/main" val="1232014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8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942D1-5EA5-9DCD-DA28-7652F452D465}"/>
              </a:ext>
            </a:extLst>
          </p:cNvPr>
          <p:cNvSpPr>
            <a:spLocks noGrp="1"/>
          </p:cNvSpPr>
          <p:nvPr>
            <p:ph type="title"/>
          </p:nvPr>
        </p:nvSpPr>
        <p:spPr>
          <a:xfrm>
            <a:off x="643467" y="321734"/>
            <a:ext cx="10905066" cy="1135737"/>
          </a:xfrm>
        </p:spPr>
        <p:txBody>
          <a:bodyPr>
            <a:normAutofit/>
          </a:bodyPr>
          <a:lstStyle/>
          <a:p>
            <a:r>
              <a:rPr lang="en-GB" sz="3600" dirty="0">
                <a:latin typeface="Arial" panose="020B0604020202020204" pitchFamily="34" charset="0"/>
                <a:cs typeface="Arial" panose="020B0604020202020204" pitchFamily="34" charset="0"/>
              </a:rPr>
              <a:t>Ethical Considerations</a:t>
            </a:r>
          </a:p>
        </p:txBody>
      </p:sp>
      <p:sp>
        <p:nvSpPr>
          <p:cNvPr id="3" name="Content Placeholder 2">
            <a:extLst>
              <a:ext uri="{FF2B5EF4-FFF2-40B4-BE49-F238E27FC236}">
                <a16:creationId xmlns:a16="http://schemas.microsoft.com/office/drawing/2014/main" id="{6EABB806-F602-E483-3169-956DD445ACD7}"/>
              </a:ext>
            </a:extLst>
          </p:cNvPr>
          <p:cNvSpPr>
            <a:spLocks noGrp="1"/>
          </p:cNvSpPr>
          <p:nvPr>
            <p:ph idx="1"/>
          </p:nvPr>
        </p:nvSpPr>
        <p:spPr>
          <a:xfrm>
            <a:off x="643468" y="1782981"/>
            <a:ext cx="10905063" cy="4393982"/>
          </a:xfrm>
        </p:spPr>
        <p:txBody>
          <a:bodyPr>
            <a:normAutofit/>
          </a:bodyPr>
          <a:lstStyle/>
          <a:p>
            <a:pPr marL="0" indent="0">
              <a:buNone/>
            </a:pPr>
            <a:r>
              <a:rPr lang="en-GB" sz="2000" dirty="0">
                <a:latin typeface="Arial" panose="020B0604020202020204" pitchFamily="34" charset="0"/>
                <a:cs typeface="Arial" panose="020B0604020202020204" pitchFamily="34" charset="0"/>
              </a:rPr>
              <a:t>As my research is primarily focused around the tracking of individuals and possessions using crowdsourced data, it is inevitable that some survey participants may have had these techniques used on themselves for nefarious purposes. For that reason, I will need to ensure that data is collected in a non-identifiable fashion to protect the identity of the participants. </a:t>
            </a:r>
          </a:p>
          <a:p>
            <a:pPr marL="0" indent="0">
              <a:buNone/>
            </a:pPr>
            <a:endParaRPr lang="en-GB" sz="2000" dirty="0">
              <a:latin typeface="Arial" panose="020B0604020202020204" pitchFamily="34" charset="0"/>
              <a:cs typeface="Arial" panose="020B0604020202020204" pitchFamily="34" charset="0"/>
            </a:endParaRPr>
          </a:p>
          <a:p>
            <a:pPr marL="0" indent="0">
              <a:buNone/>
            </a:pPr>
            <a:r>
              <a:rPr lang="en-GB" sz="2000" dirty="0">
                <a:latin typeface="Arial" panose="020B0604020202020204" pitchFamily="34" charset="0"/>
                <a:cs typeface="Arial" panose="020B0604020202020204" pitchFamily="34" charset="0"/>
              </a:rPr>
              <a:t>To supplement this information, I intend to collect aggregated statistics from major police forces in the UK through Freedom of Information requests (As well as information published in the public domain) to get an idea of the number of criminal cases where the use of crowdsourced tracking have been used.</a:t>
            </a:r>
          </a:p>
        </p:txBody>
      </p:sp>
      <p:grpSp>
        <p:nvGrpSpPr>
          <p:cNvPr id="137" name="Group 136">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8" name="Isosceles Triangle 137">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1" name="Group 140">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42" name="Rectangle 141">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Isosceles Triangle 142">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Slide 9 - Ethical Considerations">
            <a:hlinkClick r:id="" action="ppaction://media"/>
            <a:extLst>
              <a:ext uri="{FF2B5EF4-FFF2-40B4-BE49-F238E27FC236}">
                <a16:creationId xmlns:a16="http://schemas.microsoft.com/office/drawing/2014/main" id="{949C7299-3802-16B0-22BF-DACBDD689F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44337" y="6510336"/>
            <a:ext cx="347663" cy="347663"/>
          </a:xfrm>
          <a:prstGeom prst="rect">
            <a:avLst/>
          </a:prstGeom>
        </p:spPr>
      </p:pic>
    </p:spTree>
    <p:extLst>
      <p:ext uri="{BB962C8B-B14F-4D97-AF65-F5344CB8AC3E}">
        <p14:creationId xmlns:p14="http://schemas.microsoft.com/office/powerpoint/2010/main" val="1785987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5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258</TotalTime>
  <Words>1259</Words>
  <Application>Microsoft Office PowerPoint</Application>
  <PresentationFormat>Widescreen</PresentationFormat>
  <Paragraphs>81</Paragraphs>
  <Slides>13</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Significance/Contribution to discipline</vt:lpstr>
      <vt:lpstr>Research Question</vt:lpstr>
      <vt:lpstr>Aims and Objectives</vt:lpstr>
      <vt:lpstr>Key Literature (Secure Mobile Networking Lab)</vt:lpstr>
      <vt:lpstr>Key Literature (Secure Mobile Networking Lab - Conference)</vt:lpstr>
      <vt:lpstr>Key Literature (University College London)</vt:lpstr>
      <vt:lpstr>Methodology</vt:lpstr>
      <vt:lpstr>Ethical Considerations</vt:lpstr>
      <vt:lpstr>Risk Assessment</vt:lpstr>
      <vt:lpstr>Description of Artefacts</vt:lpstr>
      <vt:lpstr>Timeline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Kieron H</dc:creator>
  <cp:lastModifiedBy>Kieron H</cp:lastModifiedBy>
  <cp:revision>1</cp:revision>
  <dcterms:created xsi:type="dcterms:W3CDTF">2022-05-09T22:52:27Z</dcterms:created>
  <dcterms:modified xsi:type="dcterms:W3CDTF">2022-05-16T12:59:30Z</dcterms:modified>
</cp:coreProperties>
</file>

<file path=docProps/thumbnail.jpeg>
</file>